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67" r:id="rId1"/>
  </p:sldMasterIdLst>
  <p:notesMasterIdLst>
    <p:notesMasterId r:id="rId12"/>
  </p:notesMasterIdLst>
  <p:sldIdLst>
    <p:sldId id="256" r:id="rId2"/>
    <p:sldId id="302" r:id="rId3"/>
    <p:sldId id="318" r:id="rId4"/>
    <p:sldId id="287" r:id="rId5"/>
    <p:sldId id="292" r:id="rId6"/>
    <p:sldId id="288" r:id="rId7"/>
    <p:sldId id="294" r:id="rId8"/>
    <p:sldId id="295" r:id="rId9"/>
    <p:sldId id="298" r:id="rId10"/>
    <p:sldId id="309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F3E07953-3516-47E0-BE7D-0307783BCAC3}">
  <a:tblStyle styleId="{F3E07953-3516-47E0-BE7D-0307783BCA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65591" autoAdjust="0"/>
  </p:normalViewPr>
  <p:slideViewPr>
    <p:cSldViewPr snapToGrid="0">
      <p:cViewPr varScale="1">
        <p:scale>
          <a:sx n="55" d="100"/>
          <a:sy n="55" d="100"/>
        </p:scale>
        <p:origin x="-828" y="-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1973658" y="1574525"/>
            <a:ext cx="76416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1973650" y="4629650"/>
            <a:ext cx="7641600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boxes">
  <p:cSld name="CUSTOM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>
            <a:spLocks noGrp="1"/>
          </p:cNvSpPr>
          <p:nvPr>
            <p:ph type="title"/>
          </p:nvPr>
        </p:nvSpPr>
        <p:spPr>
          <a:xfrm>
            <a:off x="1688950" y="1023500"/>
            <a:ext cx="8589900" cy="78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5"/>
          <p:cNvSpPr txBox="1">
            <a:spLocks noGrp="1"/>
          </p:cNvSpPr>
          <p:nvPr>
            <p:ph type="subTitle" idx="1"/>
          </p:nvPr>
        </p:nvSpPr>
        <p:spPr>
          <a:xfrm>
            <a:off x="1688935" y="2349950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4" name="Google Shape;114;p5"/>
          <p:cNvSpPr txBox="1">
            <a:spLocks noGrp="1"/>
          </p:cNvSpPr>
          <p:nvPr>
            <p:ph type="body" idx="2"/>
          </p:nvPr>
        </p:nvSpPr>
        <p:spPr>
          <a:xfrm>
            <a:off x="1688960" y="2794778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5" name="Google Shape;115;p5"/>
          <p:cNvSpPr txBox="1">
            <a:spLocks noGrp="1"/>
          </p:cNvSpPr>
          <p:nvPr>
            <p:ph type="subTitle" idx="3"/>
          </p:nvPr>
        </p:nvSpPr>
        <p:spPr>
          <a:xfrm>
            <a:off x="4619806" y="2349950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body" idx="4"/>
          </p:nvPr>
        </p:nvSpPr>
        <p:spPr>
          <a:xfrm>
            <a:off x="4619831" y="2794778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subTitle" idx="5"/>
          </p:nvPr>
        </p:nvSpPr>
        <p:spPr>
          <a:xfrm>
            <a:off x="7550696" y="2349950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6"/>
          </p:nvPr>
        </p:nvSpPr>
        <p:spPr>
          <a:xfrm>
            <a:off x="7550721" y="2794778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19" name="Google Shape;119;p5"/>
          <p:cNvSpPr txBox="1">
            <a:spLocks noGrp="1"/>
          </p:cNvSpPr>
          <p:nvPr>
            <p:ph type="subTitle" idx="7"/>
          </p:nvPr>
        </p:nvSpPr>
        <p:spPr>
          <a:xfrm>
            <a:off x="1688888" y="3836878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0" name="Google Shape;120;p5"/>
          <p:cNvSpPr txBox="1">
            <a:spLocks noGrp="1"/>
          </p:cNvSpPr>
          <p:nvPr>
            <p:ph type="body" idx="8"/>
          </p:nvPr>
        </p:nvSpPr>
        <p:spPr>
          <a:xfrm>
            <a:off x="1688913" y="4281706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5"/>
          <p:cNvSpPr txBox="1">
            <a:spLocks noGrp="1"/>
          </p:cNvSpPr>
          <p:nvPr>
            <p:ph type="subTitle" idx="9"/>
          </p:nvPr>
        </p:nvSpPr>
        <p:spPr>
          <a:xfrm>
            <a:off x="4619758" y="3836878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body" idx="13"/>
          </p:nvPr>
        </p:nvSpPr>
        <p:spPr>
          <a:xfrm>
            <a:off x="4619784" y="4281706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subTitle" idx="14"/>
          </p:nvPr>
        </p:nvSpPr>
        <p:spPr>
          <a:xfrm>
            <a:off x="7550649" y="3836878"/>
            <a:ext cx="2728200" cy="3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1">
                <a:latin typeface="Sriracha"/>
                <a:ea typeface="Sriracha"/>
                <a:cs typeface="Sriracha"/>
                <a:sym typeface="Srirach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body" idx="15"/>
          </p:nvPr>
        </p:nvSpPr>
        <p:spPr>
          <a:xfrm>
            <a:off x="7550674" y="4281706"/>
            <a:ext cx="2728200" cy="94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>
            <a:spLocks noGrp="1"/>
          </p:cNvSpPr>
          <p:nvPr>
            <p:ph type="title"/>
          </p:nvPr>
        </p:nvSpPr>
        <p:spPr>
          <a:xfrm>
            <a:off x="5449335" y="2097650"/>
            <a:ext cx="4872900" cy="763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76" name="Google Shape;176;p12"/>
          <p:cNvSpPr txBox="1">
            <a:spLocks noGrp="1"/>
          </p:cNvSpPr>
          <p:nvPr>
            <p:ph type="body" idx="1"/>
          </p:nvPr>
        </p:nvSpPr>
        <p:spPr>
          <a:xfrm>
            <a:off x="5449325" y="3033825"/>
            <a:ext cx="4872900" cy="1726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77" name="Google Shape;177;p1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78" name="Google Shape;178;p12"/>
          <p:cNvSpPr>
            <a:spLocks noGrp="1"/>
          </p:cNvSpPr>
          <p:nvPr>
            <p:ph type="pic" idx="2"/>
          </p:nvPr>
        </p:nvSpPr>
        <p:spPr>
          <a:xfrm>
            <a:off x="1951275" y="1967550"/>
            <a:ext cx="2194200" cy="2194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37" y="-151"/>
            <a:ext cx="12192088" cy="6858384"/>
            <a:chOff x="-37" y="-151"/>
            <a:chExt cx="12192088" cy="6858384"/>
          </a:xfrm>
        </p:grpSpPr>
        <p:grpSp>
          <p:nvGrpSpPr>
            <p:cNvPr id="7" name="Google Shape;7;p1"/>
            <p:cNvGrpSpPr/>
            <p:nvPr/>
          </p:nvGrpSpPr>
          <p:grpSpPr>
            <a:xfrm>
              <a:off x="-37" y="105"/>
              <a:ext cx="12191268" cy="5244373"/>
              <a:chOff x="422346" y="2168825"/>
              <a:chExt cx="11403300" cy="3298555"/>
            </a:xfrm>
          </p:grpSpPr>
          <p:cxnSp>
            <p:nvCxnSpPr>
              <p:cNvPr id="8" name="Google Shape;8;p1"/>
              <p:cNvCxnSpPr/>
              <p:nvPr/>
            </p:nvCxnSpPr>
            <p:spPr>
              <a:xfrm>
                <a:off x="422346" y="216882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" name="Google Shape;9;p1"/>
              <p:cNvCxnSpPr/>
              <p:nvPr/>
            </p:nvCxnSpPr>
            <p:spPr>
              <a:xfrm>
                <a:off x="422346" y="242256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" name="Google Shape;10;p1"/>
              <p:cNvCxnSpPr/>
              <p:nvPr/>
            </p:nvCxnSpPr>
            <p:spPr>
              <a:xfrm>
                <a:off x="422346" y="267629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" name="Google Shape;11;p1"/>
              <p:cNvCxnSpPr/>
              <p:nvPr/>
            </p:nvCxnSpPr>
            <p:spPr>
              <a:xfrm>
                <a:off x="422346" y="293003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2" name="Google Shape;12;p1"/>
              <p:cNvCxnSpPr/>
              <p:nvPr/>
            </p:nvCxnSpPr>
            <p:spPr>
              <a:xfrm>
                <a:off x="422346" y="318376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" name="Google Shape;13;p1"/>
              <p:cNvCxnSpPr/>
              <p:nvPr/>
            </p:nvCxnSpPr>
            <p:spPr>
              <a:xfrm>
                <a:off x="422346" y="343750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" name="Google Shape;14;p1"/>
              <p:cNvCxnSpPr/>
              <p:nvPr/>
            </p:nvCxnSpPr>
            <p:spPr>
              <a:xfrm>
                <a:off x="422346" y="369123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5" name="Google Shape;15;p1"/>
              <p:cNvCxnSpPr/>
              <p:nvPr/>
            </p:nvCxnSpPr>
            <p:spPr>
              <a:xfrm>
                <a:off x="422346" y="394497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6" name="Google Shape;16;p1"/>
              <p:cNvCxnSpPr/>
              <p:nvPr/>
            </p:nvCxnSpPr>
            <p:spPr>
              <a:xfrm>
                <a:off x="422346" y="419870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7" name="Google Shape;17;p1"/>
              <p:cNvCxnSpPr/>
              <p:nvPr/>
            </p:nvCxnSpPr>
            <p:spPr>
              <a:xfrm>
                <a:off x="422346" y="445244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8" name="Google Shape;18;p1"/>
              <p:cNvCxnSpPr/>
              <p:nvPr/>
            </p:nvCxnSpPr>
            <p:spPr>
              <a:xfrm>
                <a:off x="422346" y="470617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9" name="Google Shape;19;p1"/>
              <p:cNvCxnSpPr/>
              <p:nvPr/>
            </p:nvCxnSpPr>
            <p:spPr>
              <a:xfrm>
                <a:off x="422346" y="495991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0" name="Google Shape;20;p1"/>
              <p:cNvCxnSpPr/>
              <p:nvPr/>
            </p:nvCxnSpPr>
            <p:spPr>
              <a:xfrm>
                <a:off x="422346" y="521364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1" name="Google Shape;21;p1"/>
              <p:cNvCxnSpPr/>
              <p:nvPr/>
            </p:nvCxnSpPr>
            <p:spPr>
              <a:xfrm>
                <a:off x="422346" y="546738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cxnSp>
          <p:nvCxnSpPr>
            <p:cNvPr id="22" name="Google Shape;22;p1"/>
            <p:cNvCxnSpPr/>
            <p:nvPr/>
          </p:nvCxnSpPr>
          <p:spPr>
            <a:xfrm rot="-5400000">
              <a:off x="-3429117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3" name="Google Shape;23;p1"/>
            <p:cNvCxnSpPr/>
            <p:nvPr/>
          </p:nvCxnSpPr>
          <p:spPr>
            <a:xfrm rot="-5400000">
              <a:off x="-3022765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4" name="Google Shape;24;p1"/>
            <p:cNvCxnSpPr/>
            <p:nvPr/>
          </p:nvCxnSpPr>
          <p:spPr>
            <a:xfrm rot="-5400000">
              <a:off x="-2616413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5" name="Google Shape;25;p1"/>
            <p:cNvCxnSpPr/>
            <p:nvPr/>
          </p:nvCxnSpPr>
          <p:spPr>
            <a:xfrm rot="-5400000">
              <a:off x="-2210061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6" name="Google Shape;26;p1"/>
            <p:cNvCxnSpPr/>
            <p:nvPr/>
          </p:nvCxnSpPr>
          <p:spPr>
            <a:xfrm rot="-5400000">
              <a:off x="-1803709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" name="Google Shape;27;p1"/>
            <p:cNvCxnSpPr/>
            <p:nvPr/>
          </p:nvCxnSpPr>
          <p:spPr>
            <a:xfrm rot="-5400000">
              <a:off x="-1397357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" name="Google Shape;28;p1"/>
            <p:cNvCxnSpPr/>
            <p:nvPr/>
          </p:nvCxnSpPr>
          <p:spPr>
            <a:xfrm rot="-5400000">
              <a:off x="-991005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9" name="Google Shape;29;p1"/>
            <p:cNvCxnSpPr/>
            <p:nvPr/>
          </p:nvCxnSpPr>
          <p:spPr>
            <a:xfrm rot="-5400000">
              <a:off x="-584653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0" name="Google Shape;30;p1"/>
            <p:cNvCxnSpPr/>
            <p:nvPr/>
          </p:nvCxnSpPr>
          <p:spPr>
            <a:xfrm rot="-5400000">
              <a:off x="-178301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1" name="Google Shape;31;p1"/>
            <p:cNvCxnSpPr/>
            <p:nvPr/>
          </p:nvCxnSpPr>
          <p:spPr>
            <a:xfrm rot="-5400000">
              <a:off x="228051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2" name="Google Shape;32;p1"/>
            <p:cNvCxnSpPr/>
            <p:nvPr/>
          </p:nvCxnSpPr>
          <p:spPr>
            <a:xfrm rot="-5400000">
              <a:off x="634403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" name="Google Shape;33;p1"/>
            <p:cNvCxnSpPr/>
            <p:nvPr/>
          </p:nvCxnSpPr>
          <p:spPr>
            <a:xfrm rot="-5400000">
              <a:off x="1040755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" name="Google Shape;34;p1"/>
            <p:cNvCxnSpPr/>
            <p:nvPr/>
          </p:nvCxnSpPr>
          <p:spPr>
            <a:xfrm rot="-5400000">
              <a:off x="1447107" y="3429001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5" name="Google Shape;35;p1"/>
            <p:cNvCxnSpPr/>
            <p:nvPr/>
          </p:nvCxnSpPr>
          <p:spPr>
            <a:xfrm rot="-5400000">
              <a:off x="1853459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6" name="Google Shape;36;p1"/>
            <p:cNvCxnSpPr/>
            <p:nvPr/>
          </p:nvCxnSpPr>
          <p:spPr>
            <a:xfrm rot="-5400000">
              <a:off x="2259811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7" name="Google Shape;37;p1"/>
            <p:cNvCxnSpPr/>
            <p:nvPr/>
          </p:nvCxnSpPr>
          <p:spPr>
            <a:xfrm rot="-5400000">
              <a:off x="2666162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8" name="Google Shape;38;p1"/>
            <p:cNvCxnSpPr/>
            <p:nvPr/>
          </p:nvCxnSpPr>
          <p:spPr>
            <a:xfrm rot="-5400000">
              <a:off x="3072514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9" name="Google Shape;39;p1"/>
            <p:cNvCxnSpPr/>
            <p:nvPr/>
          </p:nvCxnSpPr>
          <p:spPr>
            <a:xfrm rot="-5400000">
              <a:off x="3478866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0" name="Google Shape;40;p1"/>
            <p:cNvCxnSpPr/>
            <p:nvPr/>
          </p:nvCxnSpPr>
          <p:spPr>
            <a:xfrm rot="-5400000">
              <a:off x="3885218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1" name="Google Shape;41;p1"/>
            <p:cNvCxnSpPr/>
            <p:nvPr/>
          </p:nvCxnSpPr>
          <p:spPr>
            <a:xfrm rot="-5400000">
              <a:off x="4291570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2" name="Google Shape;42;p1"/>
            <p:cNvCxnSpPr/>
            <p:nvPr/>
          </p:nvCxnSpPr>
          <p:spPr>
            <a:xfrm rot="-5400000">
              <a:off x="4697922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3" name="Google Shape;43;p1"/>
            <p:cNvCxnSpPr/>
            <p:nvPr/>
          </p:nvCxnSpPr>
          <p:spPr>
            <a:xfrm rot="-5400000">
              <a:off x="5104274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4" name="Google Shape;44;p1"/>
            <p:cNvCxnSpPr/>
            <p:nvPr/>
          </p:nvCxnSpPr>
          <p:spPr>
            <a:xfrm rot="-5400000">
              <a:off x="5510626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5" name="Google Shape;45;p1"/>
            <p:cNvCxnSpPr/>
            <p:nvPr/>
          </p:nvCxnSpPr>
          <p:spPr>
            <a:xfrm rot="-5400000">
              <a:off x="5916978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6" name="Google Shape;46;p1"/>
            <p:cNvCxnSpPr/>
            <p:nvPr/>
          </p:nvCxnSpPr>
          <p:spPr>
            <a:xfrm rot="-5400000">
              <a:off x="6323330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7" name="Google Shape;47;p1"/>
            <p:cNvCxnSpPr/>
            <p:nvPr/>
          </p:nvCxnSpPr>
          <p:spPr>
            <a:xfrm rot="-5400000">
              <a:off x="6729682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8" name="Google Shape;48;p1"/>
            <p:cNvCxnSpPr/>
            <p:nvPr/>
          </p:nvCxnSpPr>
          <p:spPr>
            <a:xfrm rot="-5400000">
              <a:off x="7136034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49" name="Google Shape;49;p1"/>
            <p:cNvCxnSpPr/>
            <p:nvPr/>
          </p:nvCxnSpPr>
          <p:spPr>
            <a:xfrm rot="-5400000">
              <a:off x="7542386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0" name="Google Shape;50;p1"/>
            <p:cNvCxnSpPr/>
            <p:nvPr/>
          </p:nvCxnSpPr>
          <p:spPr>
            <a:xfrm rot="-5400000">
              <a:off x="7948738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1" name="Google Shape;51;p1"/>
            <p:cNvCxnSpPr/>
            <p:nvPr/>
          </p:nvCxnSpPr>
          <p:spPr>
            <a:xfrm rot="-5400000">
              <a:off x="8355090" y="3428999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52" name="Google Shape;52;p1"/>
            <p:cNvGrpSpPr/>
            <p:nvPr/>
          </p:nvGrpSpPr>
          <p:grpSpPr>
            <a:xfrm>
              <a:off x="338" y="5647715"/>
              <a:ext cx="12191268" cy="806827"/>
              <a:chOff x="422346" y="4959910"/>
              <a:chExt cx="11403300" cy="507470"/>
            </a:xfrm>
          </p:grpSpPr>
          <p:cxnSp>
            <p:nvCxnSpPr>
              <p:cNvPr id="53" name="Google Shape;53;p1"/>
              <p:cNvCxnSpPr/>
              <p:nvPr/>
            </p:nvCxnSpPr>
            <p:spPr>
              <a:xfrm>
                <a:off x="422346" y="495991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4" name="Google Shape;54;p1"/>
              <p:cNvCxnSpPr/>
              <p:nvPr/>
            </p:nvCxnSpPr>
            <p:spPr>
              <a:xfrm>
                <a:off x="422346" y="5213645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5" name="Google Shape;55;p1"/>
              <p:cNvCxnSpPr/>
              <p:nvPr/>
            </p:nvCxnSpPr>
            <p:spPr>
              <a:xfrm>
                <a:off x="422346" y="5467380"/>
                <a:ext cx="114033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cxnSp>
          <p:nvCxnSpPr>
            <p:cNvPr id="56" name="Google Shape;56;p1"/>
            <p:cNvCxnSpPr/>
            <p:nvPr/>
          </p:nvCxnSpPr>
          <p:spPr>
            <a:xfrm>
              <a:off x="351" y="6858075"/>
              <a:ext cx="12191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57" name="Google Shape;57;p1"/>
            <p:cNvCxnSpPr/>
            <p:nvPr/>
          </p:nvCxnSpPr>
          <p:spPr>
            <a:xfrm rot="-5400000">
              <a:off x="8761442" y="3429084"/>
              <a:ext cx="68583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pic>
        <p:nvPicPr>
          <p:cNvPr id="58" name="Google Shape;58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336749" y="6229225"/>
            <a:ext cx="11003051" cy="3013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/>
          <p:nvPr/>
        </p:nvSpPr>
        <p:spPr>
          <a:xfrm>
            <a:off x="10071150" y="1143151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"/>
          <p:cNvSpPr/>
          <p:nvPr/>
        </p:nvSpPr>
        <p:spPr>
          <a:xfrm>
            <a:off x="10071150" y="1924184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"/>
          <p:cNvSpPr/>
          <p:nvPr/>
        </p:nvSpPr>
        <p:spPr>
          <a:xfrm>
            <a:off x="10071150" y="2705218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"/>
          <p:cNvSpPr/>
          <p:nvPr/>
        </p:nvSpPr>
        <p:spPr>
          <a:xfrm>
            <a:off x="10071150" y="3486251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"/>
          <p:cNvSpPr/>
          <p:nvPr/>
        </p:nvSpPr>
        <p:spPr>
          <a:xfrm>
            <a:off x="10071150" y="4267285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"/>
          <p:cNvSpPr/>
          <p:nvPr/>
        </p:nvSpPr>
        <p:spPr>
          <a:xfrm>
            <a:off x="10071150" y="5048318"/>
            <a:ext cx="1397100" cy="649800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2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" name="Google Shape;65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 flipH="1">
            <a:off x="7839500" y="3225150"/>
            <a:ext cx="6543725" cy="407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6" name="Google Shape;66;p1"/>
          <p:cNvGrpSpPr/>
          <p:nvPr/>
        </p:nvGrpSpPr>
        <p:grpSpPr>
          <a:xfrm>
            <a:off x="588167" y="1076728"/>
            <a:ext cx="540369" cy="4704630"/>
            <a:chOff x="1765250" y="1648150"/>
            <a:chExt cx="503700" cy="4385375"/>
          </a:xfrm>
        </p:grpSpPr>
        <p:sp>
          <p:nvSpPr>
            <p:cNvPr id="67" name="Google Shape;67;p1"/>
            <p:cNvSpPr/>
            <p:nvPr/>
          </p:nvSpPr>
          <p:spPr>
            <a:xfrm>
              <a:off x="1765250" y="1648150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1765250" y="2235332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1765250" y="5758425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1765250" y="3996879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1765250" y="2822514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1765250" y="5171243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1765250" y="4584061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1765250" y="3409696"/>
              <a:ext cx="503700" cy="275100"/>
            </a:xfrm>
            <a:prstGeom prst="arc">
              <a:avLst>
                <a:gd name="adj1" fmla="val 21541820"/>
                <a:gd name="adj2" fmla="val 12844000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sp>
        <p:nvSpPr>
          <p:cNvPr id="75" name="Google Shape;75;p1"/>
          <p:cNvSpPr/>
          <p:nvPr/>
        </p:nvSpPr>
        <p:spPr>
          <a:xfrm>
            <a:off x="736499" y="668572"/>
            <a:ext cx="10141200" cy="5520900"/>
          </a:xfrm>
          <a:prstGeom prst="roundRect">
            <a:avLst>
              <a:gd name="adj" fmla="val 2847"/>
            </a:avLst>
          </a:prstGeom>
          <a:solidFill>
            <a:schemeClr val="lt2"/>
          </a:solidFill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76" name="Google Shape;76;p1"/>
          <p:cNvGrpSpPr/>
          <p:nvPr/>
        </p:nvGrpSpPr>
        <p:grpSpPr>
          <a:xfrm>
            <a:off x="1019399" y="1108203"/>
            <a:ext cx="231900" cy="4641244"/>
            <a:chOff x="931249" y="1108303"/>
            <a:chExt cx="231900" cy="4641244"/>
          </a:xfrm>
        </p:grpSpPr>
        <p:sp>
          <p:nvSpPr>
            <p:cNvPr id="77" name="Google Shape;77;p1"/>
            <p:cNvSpPr/>
            <p:nvPr/>
          </p:nvSpPr>
          <p:spPr>
            <a:xfrm>
              <a:off x="931249" y="1108303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931249" y="4257835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931249" y="2998022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931249" y="1738209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931249" y="5517647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931249" y="3627928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931249" y="2368116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931249" y="4887741"/>
              <a:ext cx="231900" cy="231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grpSp>
        <p:nvGrpSpPr>
          <p:cNvPr id="85" name="Google Shape;85;p1"/>
          <p:cNvGrpSpPr/>
          <p:nvPr/>
        </p:nvGrpSpPr>
        <p:grpSpPr>
          <a:xfrm>
            <a:off x="588096" y="1076664"/>
            <a:ext cx="540304" cy="4704536"/>
            <a:chOff x="499946" y="1076764"/>
            <a:chExt cx="540304" cy="4704536"/>
          </a:xfrm>
        </p:grpSpPr>
        <p:sp>
          <p:nvSpPr>
            <p:cNvPr id="86" name="Google Shape;86;p1"/>
            <p:cNvSpPr/>
            <p:nvPr/>
          </p:nvSpPr>
          <p:spPr>
            <a:xfrm>
              <a:off x="499946" y="1076764"/>
              <a:ext cx="540300" cy="295200"/>
            </a:xfrm>
            <a:prstGeom prst="arc">
              <a:avLst>
                <a:gd name="adj1" fmla="val 20656925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499946" y="4226295"/>
              <a:ext cx="540300" cy="295200"/>
            </a:xfrm>
            <a:prstGeom prst="arc">
              <a:avLst>
                <a:gd name="adj1" fmla="val 20760202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499946" y="2966483"/>
              <a:ext cx="540300" cy="295200"/>
            </a:xfrm>
            <a:prstGeom prst="arc">
              <a:avLst>
                <a:gd name="adj1" fmla="val 20733834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499946" y="1706670"/>
              <a:ext cx="540300" cy="295200"/>
            </a:xfrm>
            <a:prstGeom prst="arc">
              <a:avLst>
                <a:gd name="adj1" fmla="val 20657418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499950" y="5486100"/>
              <a:ext cx="540300" cy="295200"/>
            </a:xfrm>
            <a:prstGeom prst="arc">
              <a:avLst>
                <a:gd name="adj1" fmla="val 20823591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499946" y="3596389"/>
              <a:ext cx="540300" cy="295200"/>
            </a:xfrm>
            <a:prstGeom prst="arc">
              <a:avLst>
                <a:gd name="adj1" fmla="val 20862510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499946" y="2336577"/>
              <a:ext cx="540300" cy="295200"/>
            </a:xfrm>
            <a:prstGeom prst="arc">
              <a:avLst>
                <a:gd name="adj1" fmla="val 20732621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9946" y="4856202"/>
              <a:ext cx="540300" cy="295200"/>
            </a:xfrm>
            <a:prstGeom prst="arc">
              <a:avLst>
                <a:gd name="adj1" fmla="val 20682210"/>
                <a:gd name="adj2" fmla="val 9870948"/>
              </a:avLst>
            </a:prstGeom>
            <a:noFill/>
            <a:ln w="762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14300" dist="571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oppins Light"/>
                <a:ea typeface="Poppins Light"/>
                <a:cs typeface="Poppins Light"/>
                <a:sym typeface="Poppins Light"/>
              </a:endParaRPr>
            </a:p>
          </p:txBody>
        </p:sp>
      </p:grpSp>
      <p:sp>
        <p:nvSpPr>
          <p:cNvPr id="94" name="Google Shape;94;p1"/>
          <p:cNvSpPr txBox="1">
            <a:spLocks noGrp="1"/>
          </p:cNvSpPr>
          <p:nvPr>
            <p:ph type="body" idx="1"/>
          </p:nvPr>
        </p:nvSpPr>
        <p:spPr>
          <a:xfrm>
            <a:off x="1493388" y="1955840"/>
            <a:ext cx="8818200" cy="37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marL="91440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marL="1371600" lvl="2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marL="1828800" lvl="3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marL="2286000" lvl="4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marL="2743200" lvl="5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marL="3200400" lvl="6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●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marL="3657600" lvl="7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○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marL="4114800" lvl="8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Char char="■"/>
              <a:defRPr sz="1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>
            <a:endParaRPr/>
          </a:p>
        </p:txBody>
      </p:sp>
      <p:sp>
        <p:nvSpPr>
          <p:cNvPr id="95" name="Google Shape;95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graphicFrame>
        <p:nvGraphicFramePr>
          <p:cNvPr id="96" name="Google Shape;96;p1"/>
          <p:cNvGraphicFramePr/>
          <p:nvPr/>
        </p:nvGraphicFramePr>
        <p:xfrm>
          <a:off x="1456800" y="1155175"/>
          <a:ext cx="9043800" cy="4685625"/>
        </p:xfrm>
        <a:graphic>
          <a:graphicData uri="http://schemas.openxmlformats.org/drawingml/2006/table">
            <a:tbl>
              <a:tblPr>
                <a:noFill/>
                <a:tableStyleId>{F3E07953-3516-47E0-BE7D-0307783BCAC3}</a:tableStyleId>
              </a:tblPr>
              <a:tblGrid>
                <a:gridCol w="9043800"/>
              </a:tblGrid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123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"/>
                    </a:p>
                  </a:txBody>
                  <a:tcPr marL="91425" marR="91425" marT="91425" marB="91425">
                    <a:lnL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3F3F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3F3F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7" name="Google Shape;97;p1"/>
          <p:cNvSpPr/>
          <p:nvPr/>
        </p:nvSpPr>
        <p:spPr>
          <a:xfrm rot="5400000">
            <a:off x="-508383" y="6180330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>
            <a:spLocks noGrp="1"/>
          </p:cNvSpPr>
          <p:nvPr>
            <p:ph type="title"/>
          </p:nvPr>
        </p:nvSpPr>
        <p:spPr>
          <a:xfrm>
            <a:off x="1493388" y="1186338"/>
            <a:ext cx="8818200" cy="6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Sriracha"/>
              <a:buNone/>
              <a:defRPr sz="3600" b="1">
                <a:solidFill>
                  <a:schemeClr val="dk1"/>
                </a:solidFill>
                <a:latin typeface="Sriracha"/>
                <a:ea typeface="Sriracha"/>
                <a:cs typeface="Sriracha"/>
                <a:sym typeface="Srirach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8" r:id="rId3"/>
    <p:sldLayoutId id="214748366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"/>
          <p:cNvSpPr txBox="1">
            <a:spLocks noGrp="1"/>
          </p:cNvSpPr>
          <p:nvPr>
            <p:ph type="ctrTitle"/>
          </p:nvPr>
        </p:nvSpPr>
        <p:spPr>
          <a:xfrm>
            <a:off x="1973658" y="731521"/>
            <a:ext cx="7641600" cy="661181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/>
          <a:p>
            <a:r>
              <a:rPr lang="ru-RU" sz="2400" b="0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МБОУ «Глядянская СОШ»</a:t>
            </a:r>
            <a:endParaRPr sz="2400" b="0" i="1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7" name="Google Shape;227;p21"/>
          <p:cNvSpPr txBox="1">
            <a:spLocks noGrp="1"/>
          </p:cNvSpPr>
          <p:nvPr>
            <p:ph type="subTitle" idx="1"/>
          </p:nvPr>
        </p:nvSpPr>
        <p:spPr>
          <a:xfrm>
            <a:off x="4402183" y="992777"/>
            <a:ext cx="6466114" cy="384048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ОРГАНИЗАЦИЯ НАСТАВНИЧЕСКОЙ ДЕЯТЕЛЬНОСТИ В ШКОЛЕ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/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C:\Users\Admin\Desktop\IMG_767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1499" y="3652480"/>
            <a:ext cx="2031918" cy="2278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374674" y="4167051"/>
            <a:ext cx="42976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Иванова Анна Александровна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заместитель директора по УВР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Звание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«Педагог-наставник»</a:t>
            </a:r>
          </a:p>
          <a:p>
            <a:pPr algn="ctr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Admin\Desktop\презинтация педагог-наставник\ф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80206" y="1527242"/>
            <a:ext cx="2547752" cy="43482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9843" y="577970"/>
            <a:ext cx="9413806" cy="898133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Формы наставничества: </a:t>
            </a:r>
            <a:r>
              <a:rPr lang="ru-RU" sz="20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«руководитель ОО – педагог», «педагог-педагог»</a:t>
            </a:r>
            <a:r>
              <a:rPr lang="ru-RU" sz="2000" b="0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Текст 2"/>
          <p:cNvSpPr>
            <a:spLocks noGrp="1"/>
          </p:cNvSpPr>
          <p:nvPr>
            <p:ph type="body" idx="1"/>
          </p:nvPr>
        </p:nvSpPr>
        <p:spPr>
          <a:xfrm>
            <a:off x="1219528" y="836762"/>
            <a:ext cx="9623875" cy="5263839"/>
          </a:xfrm>
        </p:spPr>
        <p:txBody>
          <a:bodyPr>
            <a:noAutofit/>
          </a:bodyPr>
          <a:lstStyle/>
          <a:p>
            <a:pPr algn="l"/>
            <a:r>
              <a:rPr lang="ru-RU" sz="18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Задачи :</a:t>
            </a:r>
            <a:endParaRPr lang="ru-RU" sz="1800" b="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создание условий для </a:t>
            </a:r>
            <a:r>
              <a:rPr lang="x-none" sz="1400" b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профессионального становления педагогов; </a:t>
            </a:r>
            <a:endParaRPr lang="ru-RU" sz="1400" b="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x-none" sz="1400" b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адаптация молодых</a:t>
            </a: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/начинающих</a:t>
            </a:r>
            <a:r>
              <a:rPr lang="x-none" sz="1400" b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педагогов; </a:t>
            </a:r>
            <a:endParaRPr lang="ru-RU" sz="1400" b="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x-none" sz="1400" b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восполнение предметных, психолого-</a:t>
            </a:r>
            <a:r>
              <a:rPr lang="ru-RU" sz="1400" b="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x-none" sz="1400" b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едагогических, </a:t>
            </a:r>
            <a:endParaRPr lang="ru-RU" sz="1400" b="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x-none" sz="1400" b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методологических дефицитов</a:t>
            </a: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algn="l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мотивирование на активное участие в конкурсах, повышение </a:t>
            </a:r>
          </a:p>
          <a:p>
            <a:pPr algn="l"/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уровня профессионального мастерства;</a:t>
            </a:r>
          </a:p>
          <a:p>
            <a:pPr algn="l">
              <a:buFont typeface="Arial" pitchFamily="34" charset="0"/>
              <a:buChar char="•"/>
            </a:pPr>
            <a:r>
              <a:rPr lang="x-none" sz="1400" b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формирование сплоченного, творческого</a:t>
            </a: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, эффективного </a:t>
            </a:r>
            <a:r>
              <a:rPr lang="x-none" sz="1400" b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коллектива</a:t>
            </a: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Организационно-методические ресурсы реализации системы наставничества:</a:t>
            </a:r>
          </a:p>
          <a:p>
            <a:pPr algn="l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подготовка локальных нормативных актов, сопровождающих процесс наставничества; </a:t>
            </a:r>
          </a:p>
          <a:p>
            <a:pPr algn="l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разработка персонализированных программ наставнической деятельности; </a:t>
            </a:r>
          </a:p>
          <a:p>
            <a:pPr algn="l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оказание консультационной и методической помощи наставникам </a:t>
            </a:r>
          </a:p>
          <a:p>
            <a:pPr algn="l"/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и наставляемым;</a:t>
            </a:r>
          </a:p>
          <a:p>
            <a:pPr algn="l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изучение, обобщение и распространение опыта работы, обмена </a:t>
            </a:r>
          </a:p>
          <a:p>
            <a:pPr algn="l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инновационным опытом педагогов;</a:t>
            </a:r>
          </a:p>
          <a:p>
            <a:pPr algn="l">
              <a:buFont typeface="Arial" pitchFamily="34" charset="0"/>
              <a:buChar char="•"/>
            </a:pPr>
            <a:r>
              <a:rPr lang="ru-RU" sz="1400" b="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осуществление мониторинга результатов наставнической деятельности.</a:t>
            </a:r>
          </a:p>
          <a:p>
            <a:endParaRPr lang="ru-RU" b="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4347" y="4459857"/>
            <a:ext cx="69960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Формы методической работы:</a:t>
            </a:r>
            <a:endParaRPr lang="ru-RU" sz="1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83743" y="4724567"/>
            <a:ext cx="2889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квалификации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профмастерства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36453" y="5143056"/>
            <a:ext cx="44138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курсовая подготовка;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практико-ориентированные семинары,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круглые столы, мастер-классы;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сетевые сообщества;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самообразование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61781" y="4702892"/>
            <a:ext cx="26741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Обобщение, представление, 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распространение опыта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59857" y="5134646"/>
            <a:ext cx="31831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научно-практические конференции;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фестивали;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открытые уроки;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конкурсы;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публикации авторских разработок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919051" y="4858166"/>
            <a:ext cx="2631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Информационно-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методическая работа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4378" y="5306960"/>
            <a:ext cx="3079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создание банка авторских разработок;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разработка памяток и рекомендаций;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работа в сети Интернет;</a:t>
            </a:r>
          </a:p>
          <a:p>
            <a:pPr>
              <a:buFont typeface="Arial" pitchFamily="34" charset="0"/>
              <a:buChar char="•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создание банка наставничества</a:t>
            </a:r>
          </a:p>
        </p:txBody>
      </p:sp>
      <p:pic>
        <p:nvPicPr>
          <p:cNvPr id="11" name="Picture 2" descr="C:\Users\Admin\Desktop\фото наставничество\01-04-2025_13-43-20\IMG_76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79433" y="1048530"/>
            <a:ext cx="2477277" cy="169467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837961" y="1717149"/>
            <a:ext cx="27380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Семинар-практикум 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«Инновационная деятельность: проблемы, перспективы, находки»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6" descr="C:\Users\Admin\Desktop\фото наставничество\01-04-2025_13-43-20\IMG_76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98170" y="3110206"/>
            <a:ext cx="2302102" cy="162569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8505645" y="3883382"/>
            <a:ext cx="23032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Профессиональный лекторий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«Развитие профессиональных компетенций педагогов. Путь к успеху»</a:t>
            </a:r>
            <a:endParaRPr lang="ru-RU" sz="1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8950" y="640081"/>
            <a:ext cx="8589900" cy="483326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Организация работы наставнической деятельности: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853543" y="1985554"/>
            <a:ext cx="3809330" cy="776737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Направления работы с молодыми педагогами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48454" y="1459375"/>
            <a:ext cx="21627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с документацией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090819" y="1394060"/>
            <a:ext cx="24689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по самообразованию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868727" y="1407123"/>
            <a:ext cx="36535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Руководство и контроль за деятельностью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10157" y="2112516"/>
            <a:ext cx="26001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Психолого-педагогическая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поддержка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324397" y="3030583"/>
            <a:ext cx="4419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Планирование и организация работы по предметам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952251" y="2060266"/>
            <a:ext cx="26629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Планирование и организация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воспитательной работы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971108" y="4689565"/>
            <a:ext cx="3704828" cy="81492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Наставничество </a:t>
            </a:r>
          </a:p>
          <a:p>
            <a:pPr algn="ctr"/>
            <a:r>
              <a:rPr lang="ru-RU" sz="20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 педагогами-стажистами </a:t>
            </a:r>
            <a:r>
              <a:rPr lang="ru-RU" sz="24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83797" y="3823752"/>
            <a:ext cx="2962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Наставник проводник, защитник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интересов, контролер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080820" y="3680061"/>
            <a:ext cx="24304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Психолого-педагогическая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поддержка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8016756" y="3954381"/>
            <a:ext cx="23903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Участие в педагогическом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сообществе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117903" y="4816530"/>
            <a:ext cx="29202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Участие в конкурсах и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методических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мероприятиях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740667" y="5770118"/>
            <a:ext cx="40575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Обобщение передового педагогического опыта 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070045" y="4921032"/>
            <a:ext cx="26629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Планирование и организация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работы</a:t>
            </a:r>
            <a:endParaRPr lang="ru-RU" dirty="0"/>
          </a:p>
        </p:txBody>
      </p:sp>
      <p:sp>
        <p:nvSpPr>
          <p:cNvPr id="38" name="Стрелка вверх 37"/>
          <p:cNvSpPr/>
          <p:nvPr/>
        </p:nvSpPr>
        <p:spPr>
          <a:xfrm>
            <a:off x="5656217" y="1672046"/>
            <a:ext cx="52252" cy="20900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верх 38"/>
          <p:cNvSpPr/>
          <p:nvPr/>
        </p:nvSpPr>
        <p:spPr>
          <a:xfrm>
            <a:off x="5521234" y="4332515"/>
            <a:ext cx="45719" cy="3004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>
            <a:off x="7720149" y="2299062"/>
            <a:ext cx="26125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7768047" y="5220788"/>
            <a:ext cx="261257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лево 42"/>
          <p:cNvSpPr/>
          <p:nvPr/>
        </p:nvSpPr>
        <p:spPr>
          <a:xfrm>
            <a:off x="3278777" y="2442754"/>
            <a:ext cx="404949" cy="522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лево 43"/>
          <p:cNvSpPr/>
          <p:nvPr/>
        </p:nvSpPr>
        <p:spPr>
          <a:xfrm>
            <a:off x="3378926" y="5299166"/>
            <a:ext cx="404949" cy="522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низ 44"/>
          <p:cNvSpPr/>
          <p:nvPr/>
        </p:nvSpPr>
        <p:spPr>
          <a:xfrm>
            <a:off x="5656217" y="2873829"/>
            <a:ext cx="45719" cy="195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5547360" y="5638799"/>
            <a:ext cx="45719" cy="195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3751" y="599165"/>
            <a:ext cx="8418484" cy="104503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Результаты работы с молодыми педагогами: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13464" y="1293223"/>
            <a:ext cx="2939142" cy="3357154"/>
          </a:xfrm>
        </p:spPr>
        <p:txBody>
          <a:bodyPr>
            <a:normAutofit fontScale="400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региональная акция «Народные идеи на века: азбука педагогики» ГАОУ ДПО ИРОСТ, 2023 год); 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слет молодых педагогов Курганской области (2022 год);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районные соревнования Школьной шахматной лиги Курганской области (1 место, 2022 год);</a:t>
            </a:r>
          </a:p>
          <a:p>
            <a:endParaRPr lang="ru-RU" dirty="0"/>
          </a:p>
        </p:txBody>
      </p:sp>
      <p:pic>
        <p:nvPicPr>
          <p:cNvPr id="8" name="Рисунок 7" descr="C:\Users\Admin\Desktop\презинтация педагог-наставник\фото молодой педагог\14-03-2023_12-34-24 (1)\IMG_4053 (1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54379" y="1741079"/>
            <a:ext cx="2653768" cy="1940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Admin\Desktop\презинтация педагог-наставник\фото молодой педагог\24-03-2023_14-36-03\IMG_405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855481" y="1734042"/>
            <a:ext cx="2677882" cy="197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307977" y="1345474"/>
            <a:ext cx="24950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всероссийская акция «Читаем Ушинского» (2023 год);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экспресс-сессия, в рамках культурно-просветительского проекта «Следуя мечте» реализуемого за счет гранта Президента РФ - (2022 год);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94114" y="4467497"/>
            <a:ext cx="80989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Участницы регионального проекта «Скорая педагогическая помощь», методическое мероприятие «Открытая педагогическая лаборатория» на тему: «Воспитание: на уроке и за его пределами» (ГАОУ ДПО ИРОСТ с Международным методическим центром «Академия педагогического мастерства: навыки XXI века», 2023 год);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18857" y="715993"/>
            <a:ext cx="6609806" cy="2122098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Всероссийский конкурс «Мой урок по ФГОС» (2020 год);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региональный слет «Мобильность – признак мастерства. Педагогический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TikTok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(2020 год);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конкурс «Фестиваль педагогического мастерства-2021» в номинации «Педагогический дебют», лауреат;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публикация эссе «Педагогический дебют. Миссия педагога» сайт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мультиурок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(2021 год).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idx="2"/>
          </p:nvPr>
        </p:nvSpPr>
        <p:spPr/>
      </p:sp>
      <p:sp>
        <p:nvSpPr>
          <p:cNvPr id="9218" name="AutoShape 2" descr="data:image/png;base64,iVBORw0KGgoAAAANSUhEUgAABpAAAAVPCAYAAAC+o6mmAAAAAXNSR0IArs4c6QAAIABJREFUeF7s3QmcZFV5///vObeqZ2dAFI37Lsb8RXFFEEQNrlnEqDHRbIJsivEHalwRjCIqBBM33DUaVLJgIO6aKAoiGjVqNK4xaGIwbLPPVN1z/q/nnHtr6+7pZXq6u+p+bl7Y3VW37r3nfQ6/4dffeZ7jYoxRHAgggAACCCCAAAIIIIAAAggggAACCCCAAAIIIIAAAghUAo4AibWAAAIIIIAAAggggAACCCCAAAIIIIAAAggggAACCCAwKECAxHpAAAEEEEAAAQQQQAABBBBAAAEEEEAAAQQQQAABBBAYEiBAYkEggAACCCCAAAIIIIAAAggggAACCCCAAAIIIIAAAggQILEGEEAAAQQQQAABBBBAAAEEEEAAAQQQQAABBBBAAAEEZhegAonVgQACCCCAAAIIIIAAAggggAACCCCAAAIIIIAAAgggMCRAgMSCQAABBBBAAAEEEEAAAQQQQAABBBBAAAEEEEAAAQQQIEBiDSCAAAIIIIAAAggggAACCCCAAAIIIIAAAggggAACCMwuQAUSqwMBBBBAAAEEEEAAAQQQQAABBBBAAAEEEEAAAQQQQGBIgACJBYEAAggggAACCCCAAAIIIIAAAggggAACCCCAAAIIIECAxBpAAAEEEEAAAQQQQAABBBBAAAEEEEAAAQQQQAABBBCYXYAKJFYHAggggAACCCCAAAIIIIAAAggggAACCCCAAAIIIIDAkAABEgsCAQQQQAABBBBAAAEEEEAAAQQQQAABBBBAAAEEEECAAIk1gAACCCCAAAIIIIAAAggggAACCCCAAAIIIIAAAgggMLsAFUisDgQQQAABBBBAAAEEEEAAAQQQQAABBBBAAAEEEEAAgSEBAiQWBAIIIIAAAggggAACCCCAAAIIIIAAAggggAACCCCAAAESawABBBBAAAEEEEAAAQQQQAABBBBAAAEEEEAAAQQQQGB2ASqQWB0IIIAAAggggAACCCCAAAIIIIAAAggggAACCCCAAAJDAgRILAgEEEAAAQQQQAABBBBAAAEEEEAAAQQQQAABBBBAAAECJNYAAggggAACCCCAAAIIIIAAAggggAACCCCAAAIIIIDA7AJUILE6EEAAAQQQQAABBBBAAAEEEEAAAQQQQAABBBBAAAEEhgQIkFgQCCCAAAIIIIAAAggggAACCCCAAAIIIIAAAggggAACBEisAQQQQAABBBBAAAEEEEAAAQQQQAABBBBAAAEEEEAAgdkFqEBidSCAAAIIIIAAAggggAACCCCAAAIIIIAAAggggAACCAwJECCxIBBAAAEEEEAAAQQQQAABBBBAAAEEEEAAAQQQQAABBAiQWAMIIIAAAggggAACCCCAAAIIIIAAAggggAACCCCAAAKzC1CBxOpAAAEEEEAAAQQQQAABBBBAAAEEEEAAAQQQQAABBBAYEiBAYkEggAACCCCAAAIIIIAAAggggAACCCCAAAIIIIAAAggQILEGEEAAAQQQQAABBBBAAAEEEEAAAQQQQAABBBBAAAEEZhegAonVgQACCCCAAAIIIIAAAggggAACCCCAAAIIIIAAAgggMCRAgMSCQAABBBBAAAEEEEAAAQQQQAABBBBAAAEEEEAAAQQQIEBiDSCAAAIIIIAAAggggAACCCCAAAIIIIAAAggggAACCMwuQAUSqwMBBBBAAAEEEEAAAQQQQAABBBBAAAEEEEAAAQQQQGBIgACJBYEAAggggAACCCCAAAIIIIAAAggggAACCCCAAAIIIECAxBpAAAEEEEAAAQQQmESBWA3KjQxuttdHDWY+r361Pnv06pMoyZgQQAABBBBAAAEEEEAAAQQQoAKJNYAAAggggAACCCAwIQKDUc9gzEOANCETzDAQQAABBBBAAAEEEEAAAQSWUYAAaRmxuRUCCCCAAAIIIIDA/hYYrReq77eYQGn0WecbRO3vMXJ9BBBAAAEEEEAAAQQQQAABBPa/AAHS/jfmDggggAACCCCAAALLKjCfpnN2zkKb0REgLes0cjMEEEAAAQQQQAABBBBAAIEVFSBAWlF+bo4AAggggAACCCCwcIH5VBnt5arkQAsn5xMIIIAAAggggAACCCCAAAKNEyBAatyUM2AEEEAAAQQQQGDcBRYTIC2m4mjcnXh+BBBAAAEEEEAAAQQQQAABBBYvQIC0eDs+iQACCCCAAAIIIDAWAkExRjnnU9u6mRrc5ffrwYy2tsufiFXLu4U2vhsLIh4SAQQQQAABBBBAAAEEEEAAgREBAiSWBAIIIIAAAggggMBECcSogTDIwp+YAiQLjyxEmm2HpBhD9bk6Iqq/9j9hIRIB0kQtFwaDAAIIIIAAAggggAACCCAwiwABEksDAQQQQAABBBBAYMwFZtvUaDgqysGSxT/Tz+9XIA1+xs51A6ezedKYLxQeHwEEEEAAAQQQQAABBBBAYAECBEgLwOJUBBBAAAEEEEAAgdUoMFMgZNVEw5VE/bNGQ6J6TFaplD+XA6Uiv9H7IAHSapx9ngkBBBBAAAEEEEAAAQQQQGD/CBAg7R9XrooAAggggAACCCCwQgJ1CJSTH9vzKAdJgwGSvVpXJPUrk4bPWqHH57YIIIAAAggggAACCCCAAAIIrAoBAqRVMQ08BAIIIIAAAggggMDSCIzucCSFdGGrKqo60kXJD2xvVBcqpeZ2qfJopl2Oqg8vzUNyFQQQQAABBBBAAAEEEEAAAQRWvQAB0qqfIh4QAQQQQAABBBBAYGaBmUKdGdrZ1dVHQQpRCj5/9cr/WF6UdjtKX6OlSPmHWO2X5PI1Yzo7n8uBAAIIIIAAAggggAACCCCAwKQLECBN+gwzPgQQQAABBBBAYMUF9tfeQdMDpMH6o/p7C4ssE3rYQ5+hbmgrFl7BKo0sLgodtXxHV3/54lSVlMKhgQqlVLWUc6OqIR4B0oovJx4AAQQQQAABBBBAAAEEEEBgWQQIkJaFmZsggAACCCCAAAKTJDAaCO0tIIq221A1+FTnk6t8Urs4K/SZrV2cnTFzrc+Md7OQqAp5Rr+WQfr1407XTTcGuWJdDoK8hUdOzkeV5S6tXRO1YW3QZz/95nTXVJlUPXVugTdQqVR9Pzqj/b2X5lujNEO1VFX8NNNq2V8x3CStTMaCAAIIIIAAAggggAACCCCwdAIESEtnyZUQQAABBBBAAIGGCOxLgDQYC9m+RKN7Do3uYVTHTTkdGgyHBrGvvPKH+p//+aV++l8/089+/nPdeNNW/d/1N2vrtt3auq1UCGsUtV4htuqGdlVLOktsSjl1VGiXWkVH7aLU+nVtbd60QevXr9WGjRt0wOZNOuigzTrkVrfQvQ+9hx72sLv1bp9jsRww1Ue9n5L9PHNIZu8sLBJa2NkNWYoMEwEEEEAAAQQQQAABBBBAYL8JECDtN1oujAACCCCAAAIINEOg3iGon5+MVuCMhkIpVsklSHWdT907boTMGs3VLejsrfe+93P65Kev1I9+/DNF11KITt0Q5NSSc0VV1WRVRaVa7TXqllHe5/dC6Xv7GFnaY+FVehKf7qIQOvLOdjqy60kxlPLePlM9bqqaCgqxVOGlWHa1cWNbDzz8Xjr/9aem1+owyT5iLfHyMT0Um7YyYlSsEqh+ZDbfSqZmrDNGiQACCCCAAAIIIIAAAgggsLwCBEjL683dEEAAAQQQQACBiRPoV8bMVSMzGKTMHI5YWJTCGykHR0563/s/oR/88Gf6zrd/pOuu26493SmVoaWgIgdCzhrO5aZz0cIkl+uULBbKFU79HMeqgYbjnFwBZcFQej1Kha82Pao+FkJ1jpzKGNRqFSrLrgq7q+8ollu1fp105zscokMPvYvufejd9NTfOTJ9OgVKVbCUXhhoUTf0bOmt/oPOHsZN3PJhQAgggAACCCCAAAIIIIAAAqtUgABplU4Mj4UAAggggAACCIyfwHAt0t53MBoMTPJIrSDIrlBKeuvbPqaPffyL+sV1NytErxhbirGQooVGRaoocs5ejyqKQt1OKeetAikqxG7VT87lCqJY7WI0EB7ZeXVMZJVC6d721fZoSt8MBE/VRAT7jLf6JAupnHwKrLry3iqVpLKbK5iccku8AzZO6agj76+zX/kHQ9VJOdCqY6zhUC2HSDkAs92ihg8qksbv3wmeGAEEEEAAAQQQQAABBBAYXwECpPGdO54cAQQQQAABBBBYZQJzBUj9sCRVB9VRieU7qdLo0/rOd3+s733/p/rFddu0Y2ehorVBIeTGcNaKLqQKI+Wv1f5C1mqu1WqldnUpGLL2cikAygFTOr9qEZerjapwyM51PlUc2fXKYG3klAKkvG+RvZ/Pz/e1Z46pN50FSWUnt7irnydXQdnblkZ1VXgLknbowM1ed7nzbXTnO9xOj3zkkTrqyLulz+Q2efa8tUv+fLrHQD1Sf9coAqRVtuB5HAQQQAABBBBAAAEEEEBgogUIkCZ6ehkcAggggAACCCCwegSiqqTIUhprUVe1qTvtOW/UNV/7rrqhJVesTRVHzrUVgk97HKVzqzZy9WgszLF/6kAphS5V8FPHLJbjpHOqap/+XkbV3kfVC9VWSKlSyQKhfnVQvwaoDp3seqVd0VrduVYOfOoKp9TSzqssOyqKeo+lIO86kgtSWcq7rm77K5t0ykm/ryc+9tfyPklVRdLA3XoxUn6N4Gj1rGKeBAEEEEAAAQQQQAABBBBojgABUnPmmpEigAACCCCAAAIrKtCrOIrSVVf9UH/79x/T1dd8V9u3txX9BnWDl/MWHNX7EsW031C3260qgvLj94OjOojK1UGp4qgMqaIoFQFVyVCVQfX3PkpvpitVHgObJA0EQrlaqd4TKYdOtveRK6yNXg6QLMDqB0j2DPZ8+dwQ8rPmh7HrFArlbhV+l9au6eqw+9xRx/36EXrSk45Mn7M9ldKTpP/JsRcB0oouWW6OAAIIIIAAAggggAACCDRagACp0dPP4BFAAAEEEEAAgcUI1C3X5qqMGTiv3t8oSmed8zf65Geu0q7dXr5Yp7K0SiOrOrKWc5aa1LsT2bPlGCXnKnWLvDocylVIdYBj7ehSaFSXFOXNhqYV8AxX+gzWG1UW1TXrAMoX1fOksMgez1re1e3ycgu79HSxao+X9kjK4VH6p3rdrpee1dl+TaW89qQWd4ff/+666K0vUMvlJnj5etW+TTb2OgGrgikqkhazZvkMAggggAACCCCAAAIIIIDAQgUIkBYqxvkIIIAAAggggEDDBSwEyXsE1cFJrhiyI7d6qyqDquwnVR5F6bXnfkCf+dxX9MubSslvVIxTiqnupmopV13R9kfKx3BQNRogWeCU71lVIKWwxRKY4b2YUnu7qhAoP/HoefVIhu+aLladau/UWxX1n2/0GXO7uYHdnbJQHQDVcZh3KoO1s7OwaI8Ut2rD2qCHPuS++p0nPUZHPuxu+b16nfUY5hvcNXyBMnwEEEAAAQQQQAABBBBAAIElESBAWhJGLoIAAggggAACCDRNIMUyOSCpg6OU0lRBUhUalZI+ePGXdMnffkLX/uwmBa1RGa3yaI1imQOX+kqpuqcXTNmV6zvUtrNVPPWfZDR6mm1WBs8bLfCZ/efRqw8+3/Cz1TVT+f79yqn0Ux2ypaAryKkrxY4KH7V+bdDjjnuwXvaS30s5WC5+sqoqq1xK9UlNW2iMFwEEEEAAAQQQQAABBBBAYIUECJBWCJ7bIoAAAggggAAC4y7Qi5DqQKRKXnIsYsHR5/X3H/20fvLT61WGdYpxneTaCipTiOKrXX/sOrmKaLB1Xa0znxBpb5U5c0VK/bqm3pl157vqsmlYqRhpKHYamL6ZK6b6Yc9wgOSdS3snWdjmvLW4q943E7dbPtysgzZ7HXXkYTrn7JNSkOS9ZUhR3kqTOBBAAAEEEEAAAQQQQAABBBBYBgECpGVA5hYIIIAAAggggEAjBKIU7B9JrzznA/r4p65Wp2yrDF5ObcXQShU0weX9fZxrKbeDqwOg4dZz+aRYBSz9vZDmX4UzGrbMFUYNP0cdGI1+qldRVO19NBoU1VsVTY+u6rqkPH6L0NJXqy6yFnkWoMWunDpqtUqVYafudMeDddpJT9dxj763isG2do1YUAwSAQQQQAABBBBAAAEEEEBgJQUIkFZSn3sjgAACCCCAAAITINCLXYJ08Ye+oHe97+90/Y1ddcN6BU3Jp/IZVRVHUhm78kWhMjjF6FLXu2B7Atl5eROjkd2P0i5KA1LzrcLZ3wFSdf2Rnnd7C5Cq3aGGAiQbW2rmlyycymgW9mpX3u/WmmKHjv+tR+hFL3hab2+k+QpMwPJiCAgggAACCCCAAAIIIIAAAiskQIC0QvDcFgEEEEAAAQQQmASBOtqxyqPzL7hUH73sC9q6QypDO7Wrs9jIKmyKoqUQrFVdVKtVqNPt5qAotWcrhqqQhvcPquMVKdaVS9NLgmahHD5x5oqi/qvzvuzI3WZogledMdO+SHmfp1C1rbMTU1e6GNM2RxaihV7pUimfxrxH3m3Xox5xP5137rPV8qbKgQACCCCAAAIIIIAAAggggMD+FSBA2r++XB0BBBBAAAEEEJhYgcHw6KUvf7s+8amvK8RNin6tumUetoUlVmFkwZHtcWR7/9jP1bspMLEsZfD10dgl1+dYkGQbEVlLu/mSzidAGm1AN99r989baIA0VEtlPmkPqKjCFeqWZUqU0h5RCcrc7KXdiuFmPegBd9c73npmCpDsdSqRFj5ffAIBBBBAAAEEEEAAAQQQQGB+AgRI83PiLAQQQAABBBBAYGIE6gCjHz4M7z00+nodUwx+zr632pgySic++3x945s/UYjrUsu6qCLthWThkQUhdtTf29f5HMP7B03fTWg+1xincwZVrDqpsBZ/pVUg2TtBckFOXSls1z3ueku99MWn6vD7HdJraWdBU20+qNUPovpNAOc3A+Okx7MigAACCCCAAAIIIIAAAgjsDwECpP2hyjURQAABBBBAAIFVLLCgAMkCIJcbpvX2Oor5+0v/8Rq9411/q//+xS6VYZ3k22lPo7piaBUTjNWjWQtAO4rCK4bd8tqhW92ird94wpE6/TnH5xCplxpZxVJdsZWHmTvkpUSv9/NYAfCwCCCAAAIIIIAAAggggAACKyJAgLQi7NwUAQQQQAABBBAYTwHLIUonXXbZv+qNf3mxbro5qhNaiq5dBUf9+pb+7kI5AKHh2sLmPO2VlFr+5VZ2qQ2gQtoXyWmX1k2VeubvP1GnnnJcautX1BsjjSSEQXZ+/j8OBBBAAAEEEEAAAQQQQAABBOYrQIA0XynOQwABBBBAAAEEGiKQ9yuy9nO5aKX+2cqOrGXdO97zKb3nfZdqz+6N6pZrFLy1rIuKVT5R71E0c4CUwxCO2QXqdn+p/ZzP+0al+C1VGlV7JoWuWr6U01Yde8x99IbXnabCzjHaNGdBzj5rX3uVRwRIrDsEEEAAAQQQQAABBBBAAIH5CxAgzd+KMxFAAAEEEEAAgckRmN7HbmBso2/a/jo5UDrv9Zfo0suv1I5dLcUwJV9MqYxhnpHQYIkMIdJ8F1MvwEsfiHLWs84qkmyPJO2Ri9v1kAfdSxe95Xkqeu3sop1R3YLqo/lacx4CCCCAAAIIIIAAAggggEBfgACJ1YAAAggggAACCDRRYDC/GSpMGQ52bE8jO6wG5swXvEWf+/w31Y0HSH593u8olSn1AXPV0kxVRvZab6MeqpDmuebq6iGrQiqKQt1uV/LZ2MsrlB21iyiFrbrzHTfqBWecoKMedrdcOZZmLabzaB84T3BOQwABBBBAAAEEEEAAAQQQ6AkQILEYEEAAAQQQQACBpgpU7c5s+Pnbkaoga0snn9rW/fbxL9R/XrtFKjYpao1i9CqKljrdbq9FWh1S9NqopQDDjtHNeZoKvrhx13sh2actRKpb2tnPNmf2j3elnNulAw+Qznv1/9NDHnT73PKumtnF3ZlPIYAAAggggAACCCCAAAIINFmAAKnJs8/YEUAAAQQQQACBgVqgfoCUK4ViyHsenXDS6/T1f/svlXGDythOe+tYNBGChRd1xVGOM/IHq314pgVIdaDEXjwLWXhW5VUHR6niyyK5am+kVKGUXrP9kiTvduhOt1urF535LB15xF2Vut1xIIAAAggggAACCCCAAAIIILAIAQKkRaDxEQQQQAABBBBAYJwF6j11pu10FGOvmsgyiRClPznhNfr6t/9HpTYoWHjkihRWWBWM7axjQYZdr79PTxU+zbgr0l43Xhpn0mV99jpEqtvbpX2RbFYSb0etYpdufbDXJy8/P+2J1M/1sr/NGwcCCCCAAAIIIIAAAggggAACcwkQIM0lxPsIIIAAAggggMAECuS9i+qKoRwcDQZLFh69572f15ve+iF1dIBCXKPocis6p6AYrG2az5+zk/Mb6RhphDegR4C0FEupnqv6Wt7b3FUTEEs535WLW/TYY39Nrzv35NzKLu2JRIC0FP5cAwEEEEAAAQQQQAABBBBoigABUlNmmnEigAACCCCAAALTBAYCnSBFZxFDbmT3/g/8s9580d9r1561CnFKUS3FkcIV2+to+KUcUdi+SelImyH1vvTOnT1gYormI+BcrvrK3eus+ivvjRRDqRhDlQvu1ppip4571OE698//OLWyy+8NlCTN52acgwACCCCAAAIIIIAAAggg0FgBAqTGTj0DRwABBBBAAAEEplcE2Z5HX/v6L3Ta6WdpV2ejyrAuta2zIqO6yKV2q/KhgWAoJ0oxVgFSKkrqx0V12ESAtG8rrw6Q6lov+zmEMln3q5MsLOpo3dROvezP/li/+YTD0x5JeT5oYbdvM8CnEUAAAQQQQAABBBBAAIFmCBAgNWOeGSUCCCCAAAIIIDBdwFKhqiClrjyyAOnXH3uGfnlDUNAaObWrwCHFE1VAEWbUrCuUcrDU32mnbp3GFCyVwLTdq1IlUlG0FMputS9VkBWCee3S5o1dveiMP9YTH3dfKYb0PgcCCCCAAAIIIIAAAggggAACcwkQIM0lxPsIIIAAAggggMCkCqR+c1EhbZIjWXj0e894ub7/o+3a012XAomytEqWHDhYgJSPmauKhgOkfoREgLTUC2g4QKq3supvQhVSoKS0R1VXhdul2956jS7/6GtU5KmmBmmpp4TrIYAAAggggAACCCCAAAITKECANIGTypAQQAABBBBAAIG9CeTcKMpXyYP9bOHRmS96jz73L99Ibevk1yhYhZKcvHcKFkj0gqMcJI02Qpu9Nd30VnnM0OIF8v5HfX2rDUuv+SIHR72oz86x97pqFzv1wPvfUW97y/PVSpVJHAgggAACCCCAAAIIIIAAAgjsXYAAiRWCAAIIIIAAAgg0TMDCIAsgcrygtL/RGWe+Sf/8xR+qU66Xc61UvZKyiHTUNUQjlS8jbgRIK7OQ6r2PumVuTxejVY3Z/FZBn/cK5Q613Db92q/+iv76vS/rVSKtzBNzVwQQQAABBBBAAAEEEEAAgXEQIEAah1niGRFAAAEEEEAAgb0KzFbhk1/vvztcM2TVKtaW7qprrtOpp71cQZtVxjXpNftMDiOGG9dZm7q8x1E+pje1Y6qWW8DCohDq8ChPTv1zf54sVOrKhS068VlP1KknPS5VItUhYp7LmFoaxqplYV4Fw/VMyz027ocAAggggAACCCCAAAIIILByAgRIK2fPnRFAAAEEEEAAgSUSGKz9GQyJLCAajY9cDoVcjgfKID3i0c/Tth1rtadbSK5dhQZSvaeRry6RmqONBEhLNAAus48Co23tBi+X5tpaFqZKpK1a09qil7/4JD3pNx+guhOeVS2ltnZpXdQtCgmQ9nFa+DgCCCCAAAIIIIAAAgggMNYCBEhjPX08PAIIIIAAAgggUFcY9SuF6rqgHB7V6Y+FRv2db1KVUZTOPe9DuuTSq9QpNyiqletQqoApVKVGrk6SwB4LgcEwqRcWVgGSwm4VfpcOP+yOeudFeT+klBtVa8XWxOA6sffYwWospp2HRAABBBBAAAEEEEAAAQSWXIAAaclJuSACCCCAAAIIILC8Av1f8I9+lwOk1KYshUL9ACnIpeqjo44+RTt2b1Q3rpUvWirLUr6qTooKqSKFAGl553Mp71ZXH6UgyEIkF+ViRy2/VRe8/k917NH3SFVIdbu6Ok4afAYCpKWcEa6FAAIIIIAAAggggAACCIyPAAHS+MwVT4oAAggggAACCMwhMNxyLJ9c7WiUSkuK6pXcuu70579VV1z5PZVxveTX5Pfq9nYxTttHB/7xEZippV1uY+ek1K5uu257iNPHLjtfRd31sPo6vFMWFUjjM+s8KQIIIIAAAggggAACCCCwtAIESEvrydUQQAABBBBAAIEVFJg7QKqb2l3ztWt14smvUdCBCmopVG3qUsVKnSCEvFfS4DFY0bKCA+XWCxCwOQshqCiKFBDa962io7bbpsc/5sF61SufmaqQcvu6fOHhnbSmv7aA23MqAggggAACCCCAAAIIIIDAmAoQII3pxPHYCCCAAAIIINBkgeGgaLRiZLrMQGu7KGtMp9Oee6G+9JWfqowbqyZ3qdFdSg5CChKcfL19Ui9OqK/TZPvxHHuuPvIpQIouqnBBKnfpzrffqI/+wyv7VUhpeLZCbCn0Wx7mUdPMbjxnn6dGAAEEEEAAAQQQQAABBBYnQIC0ODc+hQACCCCAAAIIrKDAwgKkwV/7Wzj0la9ep1Oe8wp1wmaVWtsbR4w5OLDowAKkeu8k9fZOIkBawUlf1K3r6qPByjFX2NxakhhU6GY98+kP1xl/+lR5n/dCsv+rVgG1SItS50MIIIAAAggggAACCCCAwGQIECBNxjwyCgQQQAABBBBooMCs9SB1nzqfa0YGzyuj9PTfe42+94P/U3BrJddO+yFZ77IUKuT4qNKso4QG4k7wkPP+SJLzTi5u1+b1O/Qvn33VSrSaAAAgAElEQVRLqkIqUtnZ4IpxvX2xJpiEoSGAAAIIIIAAAggggAACCMwgQIDEskAAAQQQQAABBMZUYK8BUk6CUhRQxlLeFen7Sz/6Vb3yVe9R0GY5b3sf2Tk+vWcBUoqO6k2QHAHSmC6NeT22TbPXHhVxi570m0fprJc9vWplF6vQaLSF3bwuy0kIIIAAAggggAACCCCAAAITIkCANCETyTAQQAABBBBAAIFRgbrSJDcl8+oG6am/+wr98CfbFLSxFxL0gijnFENI7evqo26Wl3+ee7clZmEcBPoVZk6lnHbp4AOlz3zyDWqnNnYWIgYrUUqDyeuIuR+HmeUZEUAAAQQQQAABBBBAAIGlFCBAWkpNroUAAggggAACCKxKgagyOr393f+sN7/1IwruAEWtlXdOoQqMUuOyKijoxwv1YGatdVqVo+Wh9i4Qo3UszLPsFNI/Lb9Nhx92iN550UtUpDdyTZqtD2+bI1UHYRKrCwEEEEAAAQQQQAABBBBojgABUnPmmpEigAACCCCAQEME6sZzaS+jIEVvbeykhz78Odrd2aBuWUiulUtNLEyw5nUpVaiAeglSVYGSwoQqU2iI4eQPM0+yzXvhnWK5XVPFFr32NWfouEfdU36g4CjGuiqNKqTJXxeMEAEEEEAAAQQQQAABBBDoCxAgsRoQQAABBBBAAIEJEqhbzlkw4K0FWczh0bve+ym98c3/qOgPSqGBb7XULW1vJJeLTdIOSDlE6tUbWfKUtkQiQJqgJTIwFJcqkVKI5LpS3KbHPOr+et25f1jthZRmf+j8yXRgVAgggAACCCCAAAIIIIAAAjMJECCxLhBAAAEEEEAAgbETmLml3Ey/6rfColLS8U95kX78045csVndbmk9zKr2ZP2qkpBam/kUJeXgqIapAyQqUMZuqczwwPW8Wi7YKzyLXbXbQRvX79YXPntBamOX1kHeEKna/4r5n4T5ZwwIIIAAAggggAACCCCAwHwFCJDmK8V5CCCAAAIIIIDAqhHYe4A0+Gt+C4Wu/tovdNrpr1Sne6A6ZVtFq6WytFip3gunrlvKFUcESKtmovfPg/gqPEzNC/OR6s9iV4Xboqc9+aF68QufoSItByqQ9s8kcFUEEEAAAQQQQAABBBBAYPULECCt/jniCRFAAAEEEEAAgXkKVL/sT2UlFgm4VH106nPfpKuv+bE63bUKaqdQwFqX1e3L5nlxTpsYgaqyqP4SlVoZ2rrwbrs2rN2iKz7/DrVcf1usiRk6A0EAAQQQQAABBBBAAAEEEJi3AAHSvKk4EQEEEEAAAQQQWO0CdbWIffWpdqQbpSOPOV0792xQt1vI+bbKstsLkFb7iHi+pReIMaT5t8OCI8sb7UihYtypVnGz3vPO1+mw+xwgT9e6pZ8ArogAAggggAACCCCAAAIIjIkAAdKYTBSPiQACCCCAAAIIzF/A2pHlRnSf+ux39Gcvf5t2dzbKuXaqSoqRCqT5W07ymU5KYVI/QJJ2y4Vtes4pT9OJf/LwFEPWYdMkSzA2BBBAAAEEEEAAAQQQQACB6QIESKwKBBBAAAEEEEBg4gRiCops/6Pz3vBhXXzJlSrjJmtQlne7qUpO6hZ2BAQTtwDmOaAqOYr9/bC8D/Jxtx7yoLvqLX95itrFPC/FaQgggAACCCCAAAIIIIAAAhMnQIA0cVPKgBBAAAEEEECgWQJWZ1S3rrOAKB+pfV2QTjz5tfrqN36pbtgg771CCL1zCJCatVLq0dZd6epVYz3s6rXhveRiR7c8SPrMJ89VwT5IzVwkjBoBBBBAAAEEEEAAAQQQsL+CGuu/ggoHAggggAACCCCAwBgKDAZIFg3keMCqj8ooHfvo5+jGretUxvW9oImKozGc5iV85OEAydrYRRWFV7cs5V1M+x65eKOee/ITdMKfPC61uGMrpCWcAC6FAAIIIIAAAggggAACCIyJAAHSmEwUj4kAAggggAACCPQF6tqR0VqS/q/5LUC66J2f01suukSlNiu6Nan6qCiK1MKu3gcJ1WYK5Pn3aX+jvB6sMi2o1W6p7HTV8jt0z7us00cufnUKlKymjeCxmWuFUSOAAAIIIIAAAggggEBzBQiQmjv3jBwBBBBAAAEExlZgtgDJBpRDJKs+etrT/1zf/9GNKrXWooFeaFSHBmM7fB58nwTq8CjFQql9nYWKQc5FhVCmn712aEo36CtXvSsFSNbajgMBBBBAAAEEEEAAAQQQQKBZAgRIzZpvRosAAggggAACEynQ39dI8r39j4465k+1fZe1ryskV4cE/TZ3E0nBoOYhMFy5ZoFRmdrXKbWrs1Z2U0VXhbboda85U7/+qLumcIlGdvOg5RQEEEAAAQQQQAABBBBAYIIECJAmaDIZCgIIIIAAAgg0VWB6gPSpz3xbZ/7ZW1XqIMn5tCeShQP5YEebpq6U/vzntnW5LZ2Xdy5VH+XqtCDvumq7XXri4x6ss896ugpPgNTsNcPoEUAAAQQQQAABBBBAoIkCBEhNnHXGjAACCCCAAAITJlC3tEs71ShG6Q1/cYn++kNfUjdsSnvd2GFnRasy6Z8+YQ4MZ34C/RaIFhjZ3litIlch5UDJ1lBHLbdb97rHQfrwB1+qggqk+dFyFgIIIIAAAggggAACCCAwQQIESBM0mQwFAQQQQAABBBCwaMCqjX7/D16hb//HNnXDxlRd0guQqD9ikaQo0Y46LIq5Oi3aV5dCSO+ivPZobXurrvrim1T03q8/ByMCCCCAAAIIIIAAAggggMCkCxAgTfoMMz4EEEAAAQQQmECBwQCgjobyMO2X/2WUHvWY03TDzetVxg2KVpJkcYHz1feUIE3goljEkPqtDPMaya0QbZ3kaCmocDfreac+UX/0B8fJ+/xaHTwt4oZ8BAEEEEAAAQQQQAABBBBAYIwECJDGaLJ4VAQQQAABBBBAIAvMHiCF6NSN0oOPOEGdeAuVYW3VlixFAxUgAVLTV1Le62hQITU4TAFj3cbOTijcVj3mUffU6849Rd7aHxIgNX3pMH4EEEAAAQQQQAABBBBokAABUoMmm6EigAACCCCAwGQJjMZIKVqy/Y8uvEwfuPiT6oSNkl/bq0CarNEzmsUK9GLEajOsek+skMKjHDTWAZPXVt33Vzfr/e85S61UgWSrrl+5tNhn4HMIIIAAAggggAACCCCAAAKrX4AAafXPEU+IAAIIIIAAAgjMKDBTgGT7H73inI/o0suvVNR6BbXRQ2BIoBf/eAscg1ys9siyAMl7hVCmNnZ2tPwO3e42UZdder7slbQXEgcCCCCAAAIIIIAAAggggEAjBAiQGjHNDBIBBBBAAAEEmiEQVUank09/i778lR+pLKcU1ZKqMIA9kJqxCuY/ypiLidKXgfaGqQzJdtNycnGrNq7bpis+//YUIOU2dhwIIIAAAggggAACCCCAAAJNECBAasIsM0YEEEAAAQQQaIhAVFdOT/n91+j7P7xBsWxLziqQcuOx9LXXpqwhJAxzLwLDNWx1MBSsKslZfBTl3U4V8Zf6ytXvSy3sLEQiQGJRIYAAAggggAACCCCAAALNECBAasY8M0oEEEAAAQQQmCiBmZrX5QF2o3TsY8/U9Tc4ebdWzrdVlmXeucblAIkDgSww8zrK6ySktdLyu+Tj9brmy+9WqyBAYuUggAACCCCAAAIIIIAAAk0SIEBq0mwzVgQQQAABBBCYEIG9B0hHHHO6tu9arxha1nTMkqMJGTfDWFqB2ddRHSJ5ZwHSjfrq1e9IFUguWlUS62lp54GrIYAAAggggAACCCCAAAKrU4AAaXXOC0+FAAIIIIAAAgjsRWDvAdIDjjhVe7qb5ax9nStSNUk+Zv8c3E0SGNjvaI5hO+1S4bbonRedqwfe70AVZEdNWiiMFQEEEEAAAQQQQAABBBouQIDU8AXA8BFAAAEEEEBgHAX2HiAd/tBT1SkPknMtlSHK+9HAgBRgHGd9aZ55cO7nbmfo3B4VbpvOfsVp+q3HH0qAtDSTwFUQQAABBBBAAAEEEEAAgbEQIEAai2niIRFAAAEEEEAAgfkJ2B5I93vQKQruYHnfUohi36P50TXkrH6AFJ0FSFEu5teqL0ovV3tmSXvktU2nPPt3dPKzjiZAasgqYZgIIIAAAggggAACCCCAQPr/F0Z2UmYlIIAAAggggAACEyNgAdJhDzxZ0d/KogH7z70UINmeNhwIVNFQFRjl1oY5MHLTAiR71fuuFLbryU86Wme9+HgCJJYQAggggAACCCCAAAIIINAgAQKkBk02Q0UAAQQQQACBSReI6kanwx/6HO0pD7Rf/xMcTfqU78v4qgqkXnKUAsdcsVYHjs515d0OPfrYw3T+uX9EgLQv3nwWAQQQQAABBBBAAAEEEBgzAQKkMZswHhcBBBBAAAEEEJhdIAdI93vIaSrjwamqhAOBva2X4fdmC5B26qgj7qU3X3CSCkWpt6cWtggggAACCCCAAAIIIIAAApMsQIA0ybPL2BBAAAEEEECgcQJpDyQCpMbN+/4acKpA0k4d8aC76aI3nSZvNyKX3F/cXBcBBBBAAAEEEEAAAQQQWFUCBEirajp4GAQQQAABBBBAYN8EcoD0HJXxFopRtLDbN87Gf9q5jlzcoaMfdqjefOHJBEiNXxEAIIAAAggggAACCCCAQJMECJCaNNuMFQEEEEAAAQQmRCBW45heCjIYIFEqMiHTvYLDSAGStuvRj7iv/uK8ZxEgreBccGsEEEAAAQQQQAABBBBAYLkFCJCWW5z7IYAAAggggAAC+yyw9wDpsAefqiDbAyk1HONAYEECMcZe5ZoFSIXbrt/+jSN19kufyvZHC5LkZAQQQAABBBBAAAEEEEBgvAUIkMZ7/nh6BBBAAAEEEGikwDwCJHewnHxqY9evRKo/10g0Bj2rQF3JNn19OLdHPm7TqSc/RSf9ydEq2P+IdYQAAggggAACCCCAAAIINEaAAKkxU81AEUAAAQQQQGByBOZoYffgU1W6W0jRKpDsN/6zBwSTY8JIFi8w+/rwKUDaoledfbp+43H3IkBaPDKfRAABBBBAAAEEEEAAAQTGToAAaeymjAdGAAEEEEAAAQTmCJAedIpK3UJyOUByziqRclsy+8qBgAmMxkbRSS4Ov+7dbhW6Se9426v1wMMPtpo2W1EAIoAAAggggAACCCCAAAIINECAAKkBk8wQEUAAAQQQQGDSBPYeIB3+0FPVDQepKNrqdMs0eAuROBAYFJgtQLK+hylstF203C61/c26+sq3qeVtVy0CJFYRAggggAACCCCAAAIIINAUAQKkpsw040QAAQQQQACBRgh0o3TEMc/Tzj0bVXatpKQfHMVo1UgWG1CF1IjFsA+DtHUSQlDhd6nQDbrm6neq5aRiH67JRxFAAAEEEEAAAQQQQAABBMZLgABpvOaLp0UAAQQQQAABBPYqYAHSscedqRtubimElqK8UmZksREBEqtngQLe7VThrtc1X36X2qkiaYEX4HQEEEAAAQQQQAABBBBAAIGxFSBAGtup48ERQAABBBBAAIHpAmWUnvikl+va/96tMkwpqugFSHghMLPAcDO7/l5ZURYguXid/vUr70sBku2RJLohspAQQAABBBBAAAEEEEAAgUYIECA1YpoZJAIIIIAAAgg0RcACpD981hv0jW/9t4LWS66dWpF57xQjreuasg4WNs7BsqLBNWIB0g6tad2oL38pVyClM6lCWhgvZyOAAAIIIIAAAggggAACYypAgDSmE8djI4AAAggggAAC0wWiyuh05p+9W5/7/LfVKdeqDC0VRZFCJOdi2gOJHIm1kwUsLLI0aDhAsqAx75UltfwOrZ26SVd+4R1p/yOn/nsoIoAAAggggAACCCCAAAIITLYAAdJkzy+jQwABBBBAAIHGCFgYEFXK64I3Xqb3f/DjCjpAcusUQl1VYr/8t72QGoPCQPcqUC+Euiddf2HUIVLhtuvgA3fq0594s1qe7nUsKAQQQAABBBBAAAEEEECgSQIESE2abcaKAAIIIIAAAhMikH/RH3uVIzk8suqQoEKXf/zbeukr3qjob6EyrB2oMCE5mpAFsE/D6O9xNNdlnAq3VYfefZ0+9ME/V+HoXjeXGO8jgAACCCCAAAIIIIAAApMkQIA0SbPJWBBAAAEEEECgIQLTAySLjqzpWFShbpSOfPhJ2rnnAJVxPQFSQ1bFQoc52KrOvvfep9Z1ud1hLlUr3BY95lH30HmvOVWeAGmhxJyPAAIIIIAAAggggAACCIy1AAHSWE8fD48AAggggAACTRYYaDhWVSC5FCOVUTrusc/T9TeuUSesU+pbl/a7qT8xuOdNkwWbPva8DkIMct7JRVsqtkdWrmZTLOXijXrFS56upzz54dN2S2q6HuNHAAEEEEAAAQQQQAABBCZdgABp0meY8SGAAAIIIIDAxAoMB0jWXsx++S+Vkp75R+foW9+5WUGbZMlAXbOUMQiQJnZRzHNgufoo731kayN9G3IVUlmWKrwtmz06cFNH//LZ83vt6warluZ5K05DAAEEEEAAAQQQQAABBBAYUwECpDGdOB4bAQQQQAABBBAY3dEo1RkFKTrpxS+7SJ/4zPfVCRsTVEiBgXUl6wcHCDZVIEVGvSDR1kSMQYXvB0peHRXaqUcc9av6iwtOTAESBwIIIIAAAggggAACCCCAQLMECJCaNd+MFgEEEEAAAQQmSGAwQEq/369esADpHy77is465/0qdVAKCqwpGS3sJmjy92ko9crJgVE6UoBUpHZ29m7h9qilLfqrC1+uI4+4Tdr/yPZGsgolDgQQQAABBBBAAAEEEEAAgWYIECA1Y54ZJQIIIIAAAgg0QqBuVOfUlfSwhz9XO3ZvUIxtyRUKIb+ftkTiaKxAHQY530oVafWeR4XzKSSKth+SdmiNbtA1X35XbmfHmmnsemHgCCCAAAIIIIAAAggg0FwBAqTmzj0jRwABBBBAAIGJE4ipkiQ6p1Jezz75jfrq1/9LZVirEAv5VGFiIVK/dqnOBUbb4U0cDQPqCVg9mh1RVcu6GFJ92lRrSt1u18qPFMubdJtbdPTpT7wpVR8RILGAEEAAAQQQQAABBBBAAIHmCRAgNW/OGTECCCCAAAIITJhAHf4MFomUQXr7uz6rt1x0iYI2K7q1vVH3wqK0H1K/tV1uczf7Ya3x7HCkTWO+gqoAyeY+2KwHOeflok/roYxdtfwWHXvUnXXh+c9PY7UQiQMBBBBAAAEEEEAAAQQQQKBZAgRIzZpvRosAAggggAACEygwU4BkhUZllB7z+DN03fVe3bhO3nlFqz5xLrUtK7xXtKTJpVerfZLmCJDs4xNo2KQhWW5k8x/SXkf2Q0jtDb1rJQbnOir8TXrP21+q+x9221SwRoDUpBXCWBFAAAEEEEAAAQQQQACBLECAxEpAAAEEEEAAAQQmRqBfGmR1JZYNPef0v9AXr75W8ptVdq3SxCm6XGvkrfYkWIyQS0xSeztn+9+MNrarr5tbng22wJsYugYNJE9zv/LMAiRrb2hVSCF0JO3WHW67Rv906ausm11/NfQq1hqExVARQAABBBBAAAEEEEAAgQYLECA1ePIZOgIIIIAAAghMmsBwgGRBwd/+w9U659wPKLqDVJZRrVZbIZS53ijmSqQcKkmh16KOAGnSVsbweEbmN0Z571OAWBSlYrlNv/G4h+jVZz9dvmpvN9kejA4BBBBAAAEEEEAAAQQQQGAmAQIk1gUCCCCAAAIIIDC2AjM1r+sPxt61NnYPeOgp6oYDJddWTBsZhX4Lu5i2wclt7arWZlaZxDG5Av34aHgzK6tGm2oHqbxJF77hJTr26NuPtK7b+3qbXDFGhgACCCCAAAIIIIAAAgg0U4AAqZnzzqgRQAABBBBAYCIEZv+FvlUW2RHk9JgnvEC/+L+gqHWKsVCMpVqtljqdbqo8yQ3tlAIkO9xwrjARUgyimtsKIq0Pa0/nldoYWttCa2OnsE1r/BZdfdXbU/u64b2PCJBYRwgggAACCCCAAAIIIIBAkwQIkJo024wVAQQQQAABBBohUIdH1prOqosufNM/6X0f+Li6caOktan6KAYLD2yfpNKKj6o9cYYrj0YDpdHGdo3AnLBBDs6w7YVl/+et+ixYWOTkwjYduHGbPv+5i1J4lLZK4kAAAQQQQAABBBBAAAEEEGikAAFSI6edQSOAAAIIIIBAUwQsQOpG6ahjTtGO3ZtUhnW2/ZF8UaQ9b9IP1T8WLFkVSh1AESBN5iqxTCjtfVVYwFjVn4WQAqPCbdXvHv9Q/dkLn14Fi5NpwKgQQAABBBBAAAEEEEAAAQTmFiBAmtuIMxBAAAEEEEAAgbEVsADJ9kE69bnn68qrf6aozal1WY6NnGLMwUH+WrWys9cHKk9oaTe20z/Hg1fzn/rUdVW4rn7lkLY+9tE/T+3rqD6a1HlnXAgggAACCCCAAAIIIIDA/AQIkObnxFkIIIAAAggggMBYCtT1Re9+7yf15rd9XHvKTSk4smCprjZKlUcpMKr2TUrfVwlS3iqHYwIEBlsb1rOa2xdKMexU2+/QEx73EL3qrGekAIkDAQQQQAABBBBAAAEEEECg2QIESM2ef0aPAAIIIIAAAmMskOMeiwLyd/2fh3crssDIqpCOfdTzddPWlkqtUVRuVeedl0uBUkhBgn2t0iS56Ks71FceY6yGP3pqWVeVFDmX5zWEMlWetYpCTtu0prhRX/riuzVVSPXMN5yN4SOAAAIIIIAAAggggAACjRYgQGr09DN4BBBAAAEEEBhngbkDpH6sFKLTv3zhWj3vjNcoeGtjZ3shRUUrRbIao6qtncVQ/b2PBstQCJHGeq1UAZKFSGUZ5L2XT70LS8XQVctv1SnPfqKefcJjUnhEAdI4zzbPjgACCCCAAAIIIIAAAggsjQAB0tI4chUEEEAAAQQQQGDZBfoB0uCtZ3+1G6Rnn/wGfeVrP5fcphQTBGto56yGyaqQ8vezhweESMs+yftww8GqoxQlxjx/FhzZtyFEFa5Uu+jqXnc/WB/8wAtT67rR6qNY1bbtbWXsw2PyUQQQQAABBBBAAAEEEEAAgVUqQIC0SieGx0IAAQQQQAABBOYSmDkqSlHBtBqSei+kv7/0y3r1ue9Xx/ZCclOyyiTrXWcBUj7qmKD+RH6tfxAizTUvq+X92QKktOdRCgu9fNytQjfrlJOeomef8MjUvXA4QKzjo/7KWC3j4zkQQAABBBBAAAEEEEAAAQT2rwAB0v715eoIIIAAAggggMDKC9i+Rs4qjCxacjrx5DfoX7/xX+qEDQqaUrQAyQKFXnhkEYIFRaF69sGaFAKklZ/QxT+BVZjlvY+iCmtjp226zS2D/unyC9UucnjUD5AG55qmdotX55MIIIAAAggggAACCCCAwHgKECCN57zx1AgggAACCCCAwJwC/QqUfjVRkFcZpGMeeapu3r5OQRtTgGSHq1qc9SMEC5Dss/WuOIRHc6Iv+wl1sLP3uRmsRrLptpqzGDpq+W16wfOfot97+tEDex/NdC0CpGWfWm6IAAIIIIAAAggggAACCKywAAHSCk8At0cAAQQQQAABBJZHIIcCVmdkOdFLXn6RPvapf1c3HqDY2/Wmbn1XBUoWMthnquzAkR8tz1TN8y79toP5A7aj1fBRz2NuWZfn3iqPrNasq8J1dMgtvT7xT69Nex/ls6e3Luy3SiREmufUcBoCCCCAAAIIIIAAAgggMBECBEgTMY0MAgEEEEAAAQQQWJhAp5QecuQp6sYD1Q2FooocHkTrducVQlBR+BQ4BNszx+qQCJAWhrzfz7Y6onzkaKcOkGIKCW0e7fBVi8K0i1H6PsjFXfLaotNOfqqe/axj095H+RgMkPLn612Q6t2x9vuwuAECCCCAAAIIIIAAAggggMCqECBAWhXTwEMggAACCCCAAALLJ5D3QpLOeuVf67KPXaVO3CRXrFMog5xVI1lgZCGDfeOUAiQ7XF2K1Istlu+ZudN0gX590WDMM5jyWQBkYVKZQiQXcyDoUla4VXe4jdNll16glk15FRKmaw6nUqM/MhUIIIAAAggggAACCCCAAAINESBAashEM0wEEEAAAQQQQMDCg5wEOYWqWOW3j3+x/vO/9yi6jem1UEb5IleqWBWS8zl0yM3t5rffDtLLIzDaUK4fHdXf5QDJuahQlmr5lqJVKbmO2sU2verlz9ITH3f/FB5Ny43qbobT86TlGRx3QQABBBBAAAEEEEAAAQQQWHEBAqQVnwIeAAEEEEAAAQQQWAGBKFkl0uvO/xtdfMlV6sbN1V5IeZ+cHDIFeZ/bmNlRN0wb3XtnBZ6eW1YzUu9bNFh31Av/qmTIzkkVZVaFpI4Ut+sedz1If/fhs9PeR/1jtEchex6x0BBAAAEEEEAAAQQQQACBJgsQIDV59hk7AggggAACCDRXwKqKokvt6X7ryWfpJ9duk9w6lcGqj/IeSK7I4ZGrC5eqZmYESKtl2cxcEZba1A2ER/lpo1IWGLdr04aOXvvqM3TkQ+6kVjFQajStNSEB0mqZaZ4DAQQQQAABBBBAAAEEEFgJAQKklVDnnggggAACCCCAwDIL9NrX5Q521eFSFdLln/i2zjrnTdrT3aiodSlGCCGqKFq5GonWdcs8W/O7XaySvXpvqnqLqsHArz9/QV5dTbW263eOP0IveuHv2W5XqarM6pIGQ6f53Z2zEEAAAQQQQAABBBBAAAEEJl2AAGnSZ5jxIYAAAggggAAC0wTqVmXOdsRRKem8139YF3/4c3J+s8powZGXk68qWermdXah0TZn8K6IgJNCNRe+To4GHqRubZfny6nluwrlzXrkMffVBW84Sb4KEesAacYx9JfJigyRmyKAAAIIIIAAAggggAACCKysAAHSyvpzdwQQQAABBBBAYNkFBqtNUrWR7YfkpBNPfJ2+9hAinh0AACAASURBVPWfSK3NCmFKVtliBUgpR3DTQ6T6OvVXa5s2WOm07ANr2A37FUc5DcpxYP4uz4X9HNM+R7G8WYcfdmu9+10vTeHRYHO60UZ4eabtQ73LVcEhLe0atsQYLgIIIIAAAggggAACCDRcgACp4QuA4SOAAAIIIIAAAlH2f04hSE/53Zfp+z+5Uc4foBhaUsz7IFm1i+2NlDOFvMfOTGERIdL+X0/m7r3v+ed2g16KIb1m76U9rJxU+CAXduo2t2rrY/90Xi88spCo3stq5gDJprkuU6IUaf/PKndAAAEEEEAAAQQQQAABBFafAAHS6psTnggBBBBAAAEEENi/AlZW1N8IKVequBwUlVF60lNfrv/86VaVYb2cX6Oy7Ghqakp79nTS5yygSKFSCENBxv59aK5eC/QqvlL1WJQvnMqyVMtb68GqsZ1thBSCWn6X7nanDfrT5z5DRz/8nukSuX3dYCvCfsM7e4c6I9YaAggggAACCCCAAAIIIIBA+v8fRvqMsBIQQAABBBBAAIHGCuQwoh5+boJ21TU/14tf8gbdcHOhENcORArW+6yubqlCh/T5umUa+yMtx0Kqq7x6sY+vqsGC1Gq11Ol25FypdlFqXXunXvvq03XMUXdPGeFwODS9sqhqXrccw+AeCCCAAAIIIIAAAggggAACq1yAAGmVTxCPhwACCCCAAAIILLWANS+zw/XihH6QkPZEkvThj3xR73z3x/TLG7sKaisGC4ksPLKKl5a63a7a7XaqQrIQqv47SRZucCyXQNVQMLWtK9JcFFVru8Lt1gEbd+ukE56sZzz9qFR1ZNVKclFeuYJsrmP6OpnrE7yPAAIIIIAAAggggAACCCAwSQIESJM0m4wFAQQQQAABBBCYh8BMAVLdjs5ipRQiRemNf3W53vfXl6l0GxXjGhXFlDrdcmAvJOtoN/NeSPN4DE7ZR4GU1VkoZHMWbR8kC/b2qHBdtYvtetYfPl6nnvw4FXaeq2d9MDjc+wMQIO3jBPFxBBBAAAEEEEAAAQQQQGDMBQiQxnwCeXwEEEAAAQQQQGBfBOr9dPI1ckWLhUfW186yibPPeZ8+/ql/1a49axQ0JTnbZyfvoZQqXopc+cKxfAIW2qXAL+1bZZNlFWAWDBXybrdcvEmPPOa+uuD1J1fh0d6fbbj+zM6limz5ZpM7IYAAAggggAACCCCAAAKrV4AAafXODU+GAAIIIIAAAgjsP4EZNruJMaRgqBcgxBwmvfJVf6NLL7tCcgcoujUqg+175FN4tKfTSV/rNna0sNs/U1ZHOr2wxwK+NA9WhGRhkiV/pabae3T3u6zXxR88J4VH8+koSIC0f+aMqyKAAAIIIIAAAggggAAC4y5AgDTuM8jzI4AAAggggAACixUYCZHqIMHCIJ+SiRwgBSed/vw36oov/kBBmyRXyHbSSd3T7JhPSpFPTP+bWqNZuFF/vvf8/ShjeEizvb7Yga+Wz40CVD5VWlT75KaCfb9gQV9ir3excqltnQvbdLe7HqhLPnx2Do+qT02q3mqZRZ4DAQQQQAABBBBAAAEEEJhUAQKkSZ1ZxoUAAggggAACCCxQYCjOiFbdkiMIiyvKKJ1w4uv1zW9dq25YI1+s056OtbBr5RZ2FmZU59dt8aZXJY1GGqMP2NwAKcv0o6Japo7cLK3z3qu01nXeVy0Gg2TVR+rKaYdud5u1uvyjr1Nhb6dZs+v129HRmG6B/0JwOgIIIIAAAggggAACCCDQcAECpIYvAIaPAAIIIIAAAgjUex8Nhg05zsiHxTpWiWRfX3/+R/S3/3CF9nTXq4xtxVikmMJCjXSOBU/VJ61Spt4jycKltHfSDDvs9IOruQKmud4ft7kciY1iv/So3meqHnFqUWd23qvb7aawztxszyMft+mIB99Tb/2r56VWdjnHS3Ve1VHPyLj58LwIIIAAAggggAACCCCAAAIrKUCAtJL63BsBBBBAAAEEEFgVAjlqmC1Aqh/RzrJKpMs//l2d/aq/VBk3qBvaUiwsyqg+nzblUVF4lWWZQozByqTCW+u74dZtTQ6Q+hVGplynRHk2QlUF1guRvFens0dT7bZC6Mj7jhS36QmPfahedfYfqIiS97kvYT2j+arUHq2Kf814CAQQQAABBBBAAAEEEEBgzAQIkMZswnhcBBBAAAEEEEBguQVCsAqjKuqoKpG+eOWP9NJX/IW2bCuqIKnVC0BcCjGiXPQpPLK2a/bV9lWaPTwaHNXMewMt97iX436j0Y6FeHULwLoyrI6ArFWgBXMxdFS4XZpqb9UpJ/2u/vCZj0yVR3mKhje26r00kE8tx7i4BwIIIIAAAggggAACCCCAwPgLECCN/xwyAgQQQAABBBBAYL8KWMFQaovW+ya3tOsG6Vknnqd/+87P1Q3rFTWVQqSgMlcdBauIKXqhUW9vpL0+7Wh4NPnJx2hjvroSrL+DkcstAkMp77rybqc2bwp69Tl/qiOPuHNuW5f2qgoD1UZV3dEgJ4VI+/XfEy6OAAIIIIAAAggggAACCEyaAAHSpM0o40EAAQQQQAABBBYtUKcNw5FGXRVjFUT5sP11cps0C5LOOPPN+vwV31IZD1SIa2Rb+eT8KCqUQYW36qT6c3t7uNG0I6VW1T/2uUlNQEa8qx99r9Wfy+GRj2oV23WH27Z16d+9PtG0fObpTU3Pyy5i7QQH2Ubnd9ELhQ8igAACCCCAAAIIIIAAAgg0QIAAqQGTzBARQAABBBBAAIH5CQwHDDHm1nP9ipj6Kv2gx96zEOk97/0XXfTOv9eezhqVsaWgQtFZFYyvOrGN7ssz/ESDe/bkd3IAkrMUi6Lq1+Y3kvE5a3oTu/zsWd3qufI/HTm3S0cffV9d8LoTU3CU36/2PKr2S+oHblWA1IOgFGl81gRPigACCCCAAAIIIIAAAgisDgECpNUxDzwFAggggAACCCCw7AJWR5SPfgVM/m5hlT51JdKXrvyxLnjje/TDH98gFZtUloW8byvEkMIkK03qhx45JEn/G5yctygkDO3hU8dHNUwdZPX3Blp2skXfsL+vkVULVXtBOQvXUgSXHSxsq0KjfCN7r6tW0VGhbXr2CU/SCc96jAo7Z69TNLwPUs+5uvrCZnfRQ+aDCCCAAAIIIIAAAggggAACYy5AgDTmE8jjI4AAAggggAACixEYrvgZjBQstFhYxGDhiCUads0ySv/vBW/TF674pkJcpxDait4qkrycKxTLqFarpRhKWYVTDkx8aoqXW+PlcMQu6Z1P+yf1907Kwcvew5PFaOzfz9gz5z2MQvqavKp4yDIkC5Biae+1k4l3VnHUVdQeKe7UXe54S73iZafrAfe7ZdrvaOFH/37ZmwMBBBBAAAEEEEAAAQQQQACBuQUIkOY24gwEEEAAAQQQQGCiBIYb0O0tUph5T6Qehm12lIIQa3VnIVDVQC1KX7jiBzr3vLfpl9fvUTeuVTe05VxbUg5SLARyLuakyBqxpWDIyxdenU4nBS15Dx97vW5/Nz7TMFhxZE9tY2632+p2u7kKK43J5HIgZmN3VollUZvbI+926ICNpV545kl6zHH3VauQXJAscOpXYBEFjc+K4EkRQAABBBBAAAEEEEAAgfETIEAavznjiRFAAAEEEEAAgX0S6MdCo63ORi87R4A00PouVQ+lsMcarEllaTsXSRdceKk+9dkv67r/26EQpxRjW/JTCsGqciwLyQGRhUVlqL+vQqNU2JTDpV4VUu/8fSLYrx8eDY/qm6Vx1oFYGpO19oupfV/a56jsaqoVtH5d0GH3vYsuvOA5KqxCyQKmXuVQHdPZVUf3Odqvw+LiCCCAAAIIIIAAAggggAACDRMgQGrYhDNcBBBAAAEEEEBgmsBoTjQvooE6plimCprRQMOKi6ylnR0XXPh3+sgln1InrFcZ1iiqnXb4sSMFLqnFW271Zp8LoZRveZVlKe9zKGUFS+NyzBQi1QHSYAWRVWE515HCTvm4Qw99yH30pr98Xg6OBvY6yjVY9sreAqSqmqtCml6ftKiJHhdynhMBBBBAAAEEEEAAAQQQQGCJBQiQlhiUyyGAAAIIIIAAAmMnsOhcYTDMSBFPL+SoW9LZq3ZWiNJXrvm53vb2v9GPfvy/2rKtK+estV2RgqQcJlm1UW7nZkFSGe2c/JpdJMUnY1CBNDr/ucLKqrJKtSwZUpR3USF0U7u6dWuC7nSHW+iZzzhej3/sfXrhUf86oxOU946aXoE0115Hi57osVvSPDACCCCAAAIIIIAAAggggMC+CxAg7bshV0AAAQQQQAABBMZYYK42dja0hQcPKehJGUeunan/CVX28eyT/lxf/7drVcYNKmUVSYUUXd4LyNrZWdjSbqkMpRTTxj8DzzFe3BaG2d5HrVZLobRQzPY52i0ft+vQe/6KXnDGCbr//W6rIne4S/scWXs7nzc8St/nIM18xmvsPC0CCCCAAAIIIIAAAggggMD4ChAgje/c8eQIIIAAAggggMA+Csw3GJrveTM/zkCzu6rCyKWKpH+8/Ju6+CMf149+8j/avcfCkra6XaepqbUqy5CrkuoKpF77tn0c8rJ+PNdW2W5QaY8jHxXDHjnt0m1vc6Aed9yRes6pT1Cr2ueofrRYBXYWpA0GSLniiAMBBBBAAAEEEEAAAQQQQACB5REgQFoeZ+6CAAIIIIAAAgggMChg+xxZW7coXfXlH+ktb3m/vvcfv1DUepWxJbm2ggqFmPf9yW3gRgOU+ufRgGv2zZIGW+DN1Q4v3Xpo7yXbq8nCr3x9F22/Jnu2urVePr9+LX08dtRulYphl0LYpdvf9kAd9+gH63nPfUqv4R9VRfyrgQACCCCAAAIIIIAAAgggsBoFCJBW46zwTAgggAACCCCAQCMErNamqtGJ0sUXX6lvfvMH+v4Pf6r//eWN2ra9I/m2nLN9krxCtDZ3XkWrrT17OiqKtoqiULfbSQGTtb+zI4Qy76FU5q/Dx3DoZGFPfdR7FYWQW8bJW9u4qMJZUJR770WLvdLPFiC5dP30XixTpVHLsi91FUqrNArauGFKh9xqow691110+9vfSief9Hhr1meXnnbMFWg1YkkwSAQQQAABBBBAAAEEEEAAgVUjQIC0aqaCB0EAAQQQQAABBJomkMObOkRK+yRZTmMVPZLe9raP6tvf+aH+/bv/qZu27JbcOsmtURmtMsnLu1bVEi/vHZRCnVTOE1Oo02631elYuFSHSDkQSvesKofq0Kh+vQ6i8s92nShfpT126WC999LhVBQtlbankY/yrlQsd8trl9a0d+te97y97nPvu+uFL/j93r5FdWZk10lPmZ63aXPOeBFAAAEEEEAAAQQQQAABBMZFgABpXGaK50QAAQQQQAABBCZOIAc9uTNdrkRysrAnf5dCIavridJbL/qY/u1bP9T/XneT/ud/r9eu3Vb1Y+U+RQ6FXKHCr1GnawmU7TfkZJVE3heKIbe/64VDVYA0yGkZ0WC4lN+z8Mhet4qkHCjlwqSYqpvS+86qqKxNXdSd7vArOvQed9A55/xBqjDysao0yr3sZmjBN3ETyoAQQAABBBBAAAEEEEAAAQQmSIAAaYImk6EggAACCCCAAALjITC6R9HgHka5JCcVAOViohS91BFMjnGk17/+g/rG17+na6/9hXZ3uypDoW65VkWx1uqG0j5F3rdydVOwUKquTJKiVSQ5X4VV9c3sRiHFWBYWFYW1wOsqhq58kV8rw+7Unq5QR2umvDZtWq/b3OZg3e+we+t5z3uail6JUb5bXWVUt6ubreKI1nXjsWp5SgQQQAABBBBAAAEEEECgaQIESE2bccaLAAIIIIAAAgisuMBgYFT1rbPSniosqtvKDT7mYMiSPl21rKsDJas7es25l+j6G7Zqy5Yt2rZ9u3bv7mhPp0xfu52uut2uumWZqpTKYKGQ1TtVbe1SS7uoVuHVahWaard0wAEbtX7DWm3evEmbD9ioTQes10te/LRUI2X3T63oqnZ09dc66KojLwuzfP7EnAdB0pxEnIAAAggggAACCCCAAAIIILCMAgRIy4jNrRBAAAEEEEAAAQT6FUV1CNMrMUo4oxsD1RGRvTccxNRBUvWp4csMVjHNgT6tw9xeus0N7mM0dNnqsWcKgerXciu8usLKAqv5BUusGQQQQAABBBBAAAEEEEAAAQRWQoAAaSXUuScCCCCAAAIIINBggcH6o15bt5GipMxTh0d1otNrDDeiV8c69cszXmwW8cF2esPXSfszWSu6KvSpNmuqrjPahm/0GUZvN3p+unKDVwFDRwABBBBAAAEEEEAAAQQQWO0CBEirfYZ4PgQQQAABBBBAoLECg9VHdeAye+gyU0QzHNOMBkuzh0fTyWcLpWa6xmz3yW36yI0au6AZOAIIIIAAAggggAACCCAwVgIESGM1XTwsAggggAACCCDQJIGFVfksPkCabyXQXCHS4HVmqTgiQGrSAmasCCCAAAIIIIAAAggggMBYCxAgjfX08fAIIIAAAggggEATBRbSoq7vs7hP7YvvcHXS8t9/X56dzyKAAAIIIIAAAggggAACCDRdgACp6SuA8SOAAAIIIIAAAmMnsLgoZnGf2hec4Tsu//335dn5LAIIIIAAAggggAACCCCAQNMFCJCavgIYPwIIIIAAAgggsOwCc0Upc70/ywMvrOPdEox6Yf3oFjmqJXhOLoEAAggggAACCCCAAAIIIIDAwgUIkBZuxicQQAABBBBAAAEE9klgrihlrvf3cvPhrnH79JRzf3hhz7mws+e+O2cggAACCCCAAAIIIIAAAgggsD8FCJD2py7XRgABBBBAAAEEEJiHwFzRylzvz+MWizplX0uaVuq5FzVYPoQAAggggAACCCCAAAIIIIDAkAABEgsCAQQQQAABBBBAYIUF5gpa5np/fz0+AdL+kuW6CCCAwGoUGP1/9Wd8xnmdJMlN//QML61GBp4JAQQQQAABBBDoCRAgsRgQQAABBBBAAIElE1ieoCMq36f/i6j6u9nun1+P1Sf4BdaSTTgXQgABBBBYiEDvj6nhFGbuP5/m++fr8J939aPN9edeiJJz9uekFEP+Pv+5OXykn+cRIKWPD9y0/ta+xih5ny8UY5RLN5vrCYefZ35nL2piZvnQfP0Xck/ORQABBBBAAIFxECBAGodZ4hkRQAABBBBAYAwElmvznTo+sl832T0Hf/E0V4BkZy/9r53GYHJ4RAQQQACB1SAw9MdU/8/NBQVIlsDUCc/ImGIMKZCprzfbkO0SdqTASNL3f3C9rvvlDdq6ZYe2bNmm6677P9108xZdf/0N2r59h3bs3KVdO/dox46d2rVrtzqdrsoyKISQAqGiaKkovLx3Wrt2SuvXr9WG9Wu1+cBNOuCAjbrlwQfp4INvoVsfcisdcsjBeuAD75j/NHb96GjwT+feXwupHjSHTClyygGUjXF2hkXM9FwB0VzvL+KWfAQBBBBAAAEExkKAAGkspomHRAABBBBAAIGlFZj5bz7X91h4xDJbeLSvv3CZx19zTg9d/2Jptr/DXP+KbGRkcb79dfZ1HEs7e1wNAQQQQGD8Beq/AjE8kr3/eTP47mwBSr+qJ1+5ri6yr3bYF/v+Yx//jj5yyeX69+/9RCG2FIIFQEUKhbz3CumDPlUJ1WmP/SUM51L5UBXguHR++pM4hTr1n7cxhTy9iCpGtVqFumVX3tl7QXe84631oAf9ms4840kqqiAp/ZWQ3vej/21RX9vuVj1Dhbfw/24Z//XDCBBAAAEEEEBgeQQIkJbHmbsggAACCCCAwKoS6Acq+dczw796WdgvYvZWebSvwctMAdLg0w1ff/a7zRZEzdCjZ8bB7+s4VtXk8zAIIIAAAissMPufnPMPkGYdwkh1UQqOnHTpR6/UNdd8S9/8t//QTTfv1PadQa7YqG7ZknNTCtECJK9QlqmSyMKgHB45K/nJ7eZG/uJFHRrl4CiHSPVhrxU+B1A5lMp1w9Yjz8n+6ci5XXLaqbVT0u1ud0vd4+530vHHP0EPekCuUKrDpP5/qQz+98v0Rrb9/noL+y+ZFV4O3B4BBBBAAAEEVrEAAdIqnhweDQEEEEAAAQT2l0D+Rc/8w6PRX2iNBjLj94saIqH9tba4LgIIIIDAfAT29tcvZv989ed3tXfQ4B5CvbZ0saoykvTVf71eb3/HX+vr3/y+QmjJ+5bKYJsdeckVKmUBj92tyBVFcilESoGNk8qyTKFQmQKgIv+3w2hbuepn+1z9Xv58rkCKIbfVCzH2AqqiKFKIFGM3fS0KC6u6CqErqaPb3/ZWOv63H6s/+sOHWXYll9rW1X/fZVhuILIa2KApj4EDAQQQQAABBBDYVwECpH0V5PMIIIAAAgggMIYCdYA038qjyQqQxj/+GsMlxyMjgAACCEwrkFn4X2YYbuNW/2QZjn3/gQ98VldccY1+8KNrtXNXqR27LbRZrzKslfNTvRmwNnRWFRSqPZNSwBOCCm9BUv1UuXLI3rPzB//srIOrugKpbmNXh0/1jXp7MqXAq1/hlO5XBhWtfD+rTbIKJXueGEu52FXh98hpu25x4Frd+9A768nHP0HHHHNoeo4UKo3sgtjf0cnuToDEv24IIIAAAgggsDQCBEhL48hVEEAAAQQQQKABAjP/omvhv/4apVr8FWb75N6uOBof2dOMXwVVA5YbQ0QAAQQmT2Ba2dFcf47VBPWfU/0AKcrLdh/qBukLV/xU73r3R/Td712rqLY63VKt1hr5Ykqdjp1VpH2P0p941V5Fg1/rfY8szLG9i0IolaqErFgpfc6laqT0QnWNOnSqf+49aW8vpPw5u3a73Va3281hVDrRAqX8nn1tea+y7Fq9UqpSsoojyQKujnxhAVNXMe7S/3efu+iYox+oP/6jY9O+SRYT5cZ4gz6Dy2a+f77zV0sm7182RoQAAggggMDSCBAgLY0jV0EAAQQQQACBBgjMHsssPgLKv0aqfqm1IMO9Nf+Z6xdyo+/P9xdMC3pATkYAAQQQQGC6QC/vmM+fY/XHB/cWyn9ullF693s/pQ9+6DLdeFNXztt+RlOKaqkofAps6kqcHATlPnD2teWLXIE00Jqu/tM4Vxfl81OgZIFOL/aZYThVOz17pw6E0v5HKYDKlU521IFRq7B7l+k1q1Cyw+6Qfq6G6azFnr1W2OftXGuh15XCTilu14GbWnrQA++t15/33PRJ67rX63A3VCs13z/fByu7+ldi+SKAAAIIIIAAAgRIrAEEEEAAAQQQQGDOCGehfzN3cZFQP0rq/8Ksv79Df5rsbyinX0YN/G/+RVT+G817P/pjyefT5oZ/ARBAAAEElltgb+HRzM+SIo5oUYr0re9s0YV/+R597Rs/kLQ2VRp1LWeJrRTHxHRW/0/K0Sv2ghtv5/f3NRpsOZc+ba3rUgnSXH++7u2/E0aqg1LbPJ9CKguHei3yqjZ8dt9UBWU/V2Gb90Ex7Y9kFVL5nxh26daHbNATH3+0Tjv1sakayaqSbE+lwTgpj33m5+v/dwMB0nL/G8D9EEAAAQQQGBcBAqRxmSmeEwEEEEAAAQT2o8D0wCdtpp1+51O/l3+LU/+yZXjj7um/WLJf/KS/wWy/x6kzmupSo7/GGRxY3nK7+mzvGaozBrvUDDSsmSsyGoYb/CUR4dF+XFRcGoH/n73zAJOsqNr/W3W7Z2d3NrKAEUVFDJhQkCgIEgRRUJEgyKcCknbJCC4ZQcKSkawIgiAonwEEBEWRjAjqhwkR9A8qgsCm2Z2Zvrfq/5wKfW/35NnZnQ5v++Du9HTfrvpV7a1+znvec0iABEhgAAL+fB2ZgOTKzoWzT47Tn/38Dzj3/Cvx/AvLADUNqZkEqHIuxIQDdzgBqdb7WzxFBxFawnhrhl0zt5EmmsQEkFjILriTquP2LqT4Of67hILWIhhJfyQvasn3Ea3kvT3Qailmz0qw/Uc3weGH7FLtjxR1o/rvMnnyyPDz5gYmARIgARIgARIgAQpI3AMkQAIkQAIkQAIkUEcgl5NqxaP8ZVEJkkiOz072zp8QEApZxDFbWoJBxSs98cQiPPvsv/Dcc//CglcWIk0NOjrKmDy5E6uvNhuzV52JLbZ4i/u4aChyQaNCTrE87z6t2kg7V5dqM4qLk4vyVExrTvwvh1Wgxuqo4tYiARIgARIggX6nZ7DWFJMvoqASjyXx2krShj8/H//dS7j40m/jiT8+g55eOXc7Xa8jY6UDkKqelcOx7t8pyJ9veem4gQ/E/PfDfcJwv68dwWCna+2rij/F8Ybz3GbSnQklV95uKd7zrjXxpX12w8YbvcG7keJ3heqwis4sz3dY4/JwU+LvSYAESIAESIAEWpoABaSWXl5OjgRIgARIgARIYCwETOh/UA3Z9CsNF8UaH3yJxWJcpnSI6Rwz7yL84x/Po69isXDxYixYuBjGSD+FBDqZ5Bp6QyXIpPs3tCtXI1eS8jkWacgslv4MKbREgYx1fRQmdZQxZfIkrLbqTLzmNbNw3nlH1WYbhwnHgFAxFJaH56IAFhxI/eJl9SEtCkhj2Ud8DwmQAAmQQC2BAfy+8dTyQk74KSZg3P/AU85x9LdnXgT0NGS2A0kyGVmmg8O3kBgxAtgDCkiFJA8VlaIRXGtsL6kTkJxV2fmbay7Xf5z5M+Et8N9VlPcuyd9RQSnphckW4dWrT8FXvjwHm2+2dtUEnTuR5LtIdDLlH0sxaWwryneRAAmQAAmQQKsToIDU6ivM+ZEACZAACZAACYyBQB7I8f0HfIDK50P7v8F6947IP/KaW297Ag89/Fv86c9P41//fgl9fRKdKbkeBhIacn0UpDOBsSIX5c+H5tzSbFsafrv+C9o31tZa3iciVcgYdoNxXbrDJ6eurM3UKSIozcLqr1oFb11rTaz9tjWx3Xbv9I215dNDhnEMHsVAlbX++m5GsWwmUQAAIABJREFUhX5I1vrm3nHctaV+xoCTbyEBEiABEiCBgkA0uPFVis8pZAY46ZRrcO8DT+Cll3tQKnchM9o9Dyv9gyQJQ85SX+Muv17RoZOXglte+P0FneW94mDjHKoUXmEUro9S/I7gE0ySRANKElAyKNuLrk5gm602xHHzdnOJJlp+XRj2yPomLu88+X4SIAESIAESIIFmJ0ABqdlXkOMnARIgARIgARIYZwL9gzeukbXXU9zDi0LA/PnX4977HsN/XlyISqqh9BSkmUZS6kSaulbXEGFIgjQS3Mn7FihkWQol4pETiLyAo3VeDs837faNvZ3IE35ffc419HY/ucba0jRbmmwDfYDqA2wflMrQNXkSXr36bKyxxuqYP/9QXwavUNLGXcJf3mcph2t6kcm9ekQhv3FeBF6OBEiABEigBQkM5mctOo/kjN15l3l46umXYPU06GQKMuMTMBJRQlwehT9T60/s2DwoSkr1PYvGWopufAWk4qjrpbTwu+oH9vcR+6M6lqKT7wI+QcV915DvAs7QnKGspbTdUkyelGK3XT+KAw/Y0SeVFL7PVBtMteBe45RIgARIgARIgATGhwAFpPHhyKuQAAmQAAmQAAk0FYEojtQPOpZ2C6KJqyzjpRRXqs4CN37vYTz19LP4zW/+gGeffQlKdaIvE9dQGZkz7ogoJMEcEYPi9X2msPwuCkMiFhnjnT55/4FQZC6IRT5A5tWdKETJ+0R8kpJ3VeHJZWFnEOeQuJZ0AmRZxWUjG/daiyztxZTJJawyexpe8+rVMHv2dKz5xtdhvy9t4+JHkpns/qz2TJAc8CggNdXicrAkQAIkQAJNQyD0OgKQWeCm7z2E6797G575x8tQSReslT5HvtyqO5GCo9afocYdXt6FlPcxcq+tnr+NVoK1VjwaRD6q9mTyE3N+4MKKhqQTd14rN3/nbtba/Zdl0hdJuVK4iapA2R4kSR8+t8fHcchB23mBKQINQlTuSB7ke9HwzRKbZsdxoCRAAiRAAiRAAqMjQAFpdLz4ahIgARIgARIggaYnMFQwqSgg+bzcWCxuz8/Nw9PP/Be9fQms6kBmSiiXulBJJbLjA1jRQeTiPYX+AiLs+JJ0JR8LqvZUis6jKByFYJCRXkgWpVLJBYJKobxd7lDy19A6CVnY4f3h2i4uFAQmHyOSDGXrhCRAyuRVXGDJmj4AFSQ6Q+ekBK997WpY4/XeqeQCTEFQqsaZasSu2lI4Tb8tOAESIAESIIEJIRDP2a+eeg1uvf1h9KVTXK8jYxJfqs6fnN6JG4QMf6bqgg+n2QQkf26PXkCq91x5l7Ikrsj3BS+seVeSnP1y7iuIS7kCjW6s9abpuPGG091nS+KI41i1JA02moFGOiFbhR9KAiRAAiRAAiQwAQQoIE0AdH4kCZAACZAACZDA8hII2cbhMrWZuUNde7hMZO9Mii2H7rr7Sfz0Zw/i/od+i6XLLIwVAagMydSFEvFGAjBJNfs5fnIu3vj+BOI08g6kUCrOlaozTvyRYE98vX9tCIq5Pke5EFQulVyPpHid+lkWQ0pFl1N1TJAMZXE8+dJ3UuhGSgEZKX/nxKIMpZJGmvZgcqdG15RJWHX2TNdb6VWrz8Y666yNnXZ8X8GhlBe4q9YQqq8V5ErqFB1W+ai9iJaPbnl3BN9PAiRAAiTQuAT6n77+vBVnr1HAIYd9HQ898iR6K5Kg0RHOVi+MVN24InrkB0c4U11XwqZ+jGd5vHj+C1uXdOK+fzgftXMjwXbj7Wu/Bsd+5QC8e51VQknb/o5j14/Rsa4XlcaKerjvX2O9Lt9HAiRAAiRAAiSwoglQQFrRhHl9EiABEiABEiCBFUBgBAJSNBPVuGaGCGBYwBeUk94KwIEHno5HH38GFlORSiY0RDzyfQbkEcWegQSdovunfvLFptX1DayHet9QnzdegCVWZKwveaeEhs2QaMn6TmFNL5IkxWqrTcMbXj8bl15ynBeT8rZJPhBVjTUNViawOFrfG0qCXOMXpBovGrwOCZAACZDAeBBwFebC2VAUS+R5MfF+/osn4f/+8AKgpiM1Jec6cgJGOBvycrDNLhWNB83RXSN+d5B3ubNdpdBYhq7JfZhz4B7YbZdNas/y6uUH+r40knN9sPFRQBrdyvHVJEACJEACJNA4BCggNc5acCQkQAIkQAIkQALLSSAPbRRK0TlRJJR4Cdf3+cpeChI3kbGS5SzF3YDjjr8a99z7OJYskezbTijdIXm7yEJJGHlhnuG7nAOe4LfXC1i5KyiyCS4hVypIHFi+9J124lLq+im96Y2vwbvXWQtz53wMrtCQlL1LfFkcyRz3j9qgXxThXF8HF01kYGmCtwI/ngRIgATGSKBe1Kl1rOROFknOCK4WKbdmge/edD+u/ObNeOmVDMZ2AkqcR6Xq61yPo3CO5AkWFJFGulDxjM//FKeRlLUTV1IfOpIefHaXrXHYITu570NOrys+rO9P5c9p74qWRBo+SIAESIAESIAE2osABaT2Wm/OlgRIgARIgARamkCNgORqp/lAhxN8pEdAmL2ERHwIytVyc2GR446/DD//xWPo6etAhikAJiHRCbJU6tR50agqc9SV0GlmqPUiUnEuIgBFsUyCgFA++Kfkr6GvAtCLRPVBq16s8bpVsfZar8cZZ86pOpNiawUv1sXyeZ6nrAgFpGbePRw7CZBAexPoL+b449afre6IrZZC82kb8rSUrTv0iPPx8K//imW9nTB2MoyRkmveeVTsJxitS+5ydSVh25v9wLMvupUHdS67Or0iJPWgrJZg+203xFdP+XzViVR/ZX92x7WmgMR9RwIkQAIkQALtRoACUrutOOdLAiRAAiRAAi1EYKy+Fe8/AtIMuObaX+Int92Lp5/5D4BOGJRhJANanDTGSRyQlkf1RfOaGaPMRx7SYrvYW2KwPgwu8xtSTkjBZJLB7NuYq6ozSbxbmXMnSaPurq4Ea77hVfjgeu/C3IN2yMvj1LVSGG2BnFz2G6+eDM28ihw7CZAACUwkgSFOYHeA5j3wqk4iBec8mnPwBbj/oT/Dqqmut2CiJ3k3sDEuvUPOGzl0S0kSjC/xHKb7aKQrXnQfxfd4Yc87sq1kgkAcxSm07ca2W6+LM07bG4krTVvg7JW7kHYz8o6TIx0nX0cCJEACJEACJND4BCggNf4acYQkQAIkQAIkQAKDEBhKQKpx1hReGLOf7/nVk7jsihvwlyf/DQMJYnVAq7LLkE6Rud4LzmnjQilRuhirZLX8SziePZCcIGZtkIGiM6jo0PKZ3t59FObsFCOFNM1Q0iWXIW4qFZ8pHn7nXEpIXf+kkk5hs27MntWBD226Lk447gtIdMglD+aweprF0GB/iSiX8BjCWv79xCuQAAmQwPIRGP48LPY+ygzw+//7D0766kV4+u8vA8kMGFMOQxA3qoYxGayy0Fru8tolLLiyqHLOVM/h5Rt1O7w7nt9FEckxDCUEXe/BknblfeWhbC/KejHWetMs3HTDabkTqVCKdvjVbgeynCMJkAAJkAAJtCcBCkjtue6cNQmQAAmQAAk0NYGRBzLCK4PlRuQNyX6+4sqf49vX3YK+Shm9FQWly67vQirBKglbuWCVS9Stll1ramBjHnwQbaxBkpQCjyApObEISIRVDEK5jHMJ+EmpO/mjgnLJIkuX4i1rvgof2vS9OPTgT7jKgrEIjittVw0h1nZLykWkka/4mKfKN5IACZAACYyYQL0XKHet5HduMSKJXVVOizvv/BPOnH8lXl4o/fQmw1gNpaRzXnTCAkniRSR5yO/l3PE/03k00oWpTzapns/BfRTLA3rxyEIncoZnsKYP5aQXb1pjJg4/9H+w2aZvhv8m5NczVAIe6TD4OhIgARIgARIggRYiQAGphRaTUyEBEiABEiCBdiEwtFMlUqgVHST4kVrgiKMuxL33/QWpmYpMsp9VqdrbJzO+tEu1X49OXIau8yCJY6cglrQK66F6IMH1PAgikuhCVrmAXmalAbdkLXsKvvl2CPw551LBwSRl7qRfku2BwhK8fe3X4GMf+xD2/OyW/n3VWKPvieQCVQEuBaRW2WWcBwmQQCsRGEjOqSl7VriXO1+qAXb4+NF4/oUKoLtQSRVKJekxKGeJ9uVRbRCKXHKC2FVL/jyQ80MOA6dG8TFSAkUXUpIkSNPUfb/RoYejT5IpuIxdT8IKSqoHa7x2Cn74v6ehFFzDLBo7Uup8HQmQAAmQAAm0JgEKSK25rpwVCZAACZAACbQ8gbygWcyPjVJGLkGE4ixOkBBz0f4HnIvfPPYMMkxGZstQSFxmtMvYtVIgx4dJJBAmAZcsk+BWbWk3MTNVe0k3KeXBeh3F3kiuJp17kW+07f5qxTPkfUMqkYxxyVjOnOjjAoAFFjHMZ4x1DiUX+zN90Fpe34dE9WHd970N2269IT6z8wdDz4UQNHSfGFeOYasm3WIcNgmQQIsSqBZ0dW2OCjK/661TmwAgXfHE9bv7nifjyb++DGO7nLNIbKhybkR3jEvUcMkH3r0a0hL8aRwSGZr93G207VBNHgns/fgstJJzegnWXms6bvjOV1FSuWPYZ4fEmURnkl87PkiABEiABEiABFqXAAWk1l1bzowESIAESIAEWp5ALjT0n6r3DQUJxAKf3eNYPPnXxbCYJh2OJEzixRDpuxAaNcSMXPdb56gR90ytD6b1BaRiBDBQdC4s4ZD40n7y/5IVLn86rae2K1GVowsS+qbdPlAowUEhb5yIZM0irP+BtXH5pUcGF1NeJkcEKhGfivLgkG6plt/tnCAJkAAJTDwB34tI7uOxEGntmEzomyO3fEkLOP7Ea3HbHQ851y90Z1U0cuLQgHXRYtm0IFAE5YgC0visfd7f0F+vmlAShSR3Zi+DxkJsvuk6uODcuW6lvVu41v9dPJN5Po/P+vAqJEACJEACJNCIBCggNeKqcEwkQAIkQAIkQAJDEhgoUOGfC2+zXjxKAfzy3qdxxhmX4YUXe2AxBdZK025JqfXBKx8OiYGwWM4lF418zKQ2kNX8yzNUT6Hi3IvlbWKoyRX0cwi8rBSlOs/Rhf6cZuTXQ1xI7jfi8hJRSPotGINEkNuKa949aZLBtltvgJNO3CO4kSJhLzyJyMcHCZAACZBAcxCI4tF5F/wA11z3U0DPRGalJF3iTCySoJFlKZRLEvCPXNgolDJ15U+rr4gHfHNAaNhRRueQd1hHF5iWkr2SNKPlXDdIkELZhdj5U5tg3jF7hJKzA393oHjUsIvNgZEACZAACZDAuBCggDQuGHkREiABEiABEiCBxiDgM5dj8Oq73/81zpx/hQteGTMJ1mpoXXZBEiu50U7gEFdMEkqwmBBMaWcByYXyfEAv+I3yta3tUVT7umqxu0KWsi9tIyKSLwUYnUj+nfKM9EeyqECrbrx97Zn4zrVfhbRVd2HFasYzy+M0xr8vjoIESIAEBicQDUWSN3DPfX/HMceejZ7eKUjNJN/CyJWtgysRm6YVJyTFRy5CDFZkdbDnuSKjIzCAgCQ5NdLfMMtQEvd1liGRIr+6B1MmL8VXTz4EW2z+VudCqilX65zFXvzjgwRIgARIgARIoHUJUEBq3bXlzEiABEiABEighQnkDpgodETHixTWkZ4Lhx15CX7+i99Bl2fC2BKM0dAqgckMEmne7TJtvYAEJZKFBEa8qFTthVQs9x9kkVYoYTfyjRFJxP5QtUGioszkrxkcSyHDXEoZ+UfMcvZupSQpefeXsHe90TNonSJJ+jBtisVJx83Blh9+qxOSxHwUA4tD+aZGPie+kgRIgARIYLwI+L5F3osaTwE5g7fd/ii88JLc40U88mkBvmSdP3dFRPIJHEFECq7g6DjyCQz5eex7IUn1VIoVy7t2sg6xPK/gjGVnnaAn35HEKSznt60A6MUqMxVOPG4fbLHZO/qJSMs7Fr6fBEiABEiABEig8QlQQGr8NeIISYAESIAESIAE+hHI6/DHbgnRLyOBq/0OOhuP/fYfSNMuGExCZkS0SFyUxAtGype7s+JEkkcoveY6NsSKdapaOqd9856L/Q6Ei480RR45Fx/qcwJccBbFQKHjKe9RypXGkYdkObufQxN1J+RJ+FGym+0ylPUiHLDvLtj78x9xTiQfX4wiVm0GNP9xkAAJkAAJTBSB4lkc+g5aYK8vnIw//HkB+rLJrmyd859ai1JJytgBlVQSBqScnbhS/dhjfz1d44ClgLSiVlYEJOEvPSBV4ns+JkoSbXy5WSNl7FzJ2QzaduM1r1K47ZbzcodwWDOaj1bUCvG6JEACJEACJNA4BCggNc5acCQkQAIkQAIkQAKjJSAZsi4I4oNMEoA68+wb8Z3v/xIW06FshytbJw9f298LRT771mcyi5CRhgxq3w8guGYGdCLVZkSPdrjN//p6KW1oT1DshRR7TFUz1UMJIwlSFcvkidBXLkkgqwcltRS77bwljj7yU64vEpSUF5TlZj+k5t9HnAEJkECzEohl6rzk46Uf66y5yrl/j5l3DX76s0eR2SmA7nSvcLdw+X2W+beE5AH5a3TCSIk7dwZXnUaRUPumcKyMPRJ7IDm3r68z6MS9zPq1kjNao4IES7Hue96Aq6440p/JcWGrg6RHeGWsFz+DBEiABEiABCaCAAWkiaDOzyQBEiABEiABEhgnAqHnkSuDBjzw0HM4YO4JMMlsWEyBCsGQWAJNMm2diCSCkeRFq8QHtKR0Ts2IglAUUmsHK6kzTpNoosuMTkDKA4xR9AlcA2zJbnaN1CVAJQ283fMSvJIeDN0oqyX4+PYb46QT9nBuMDGR8UECJEACJNAYBHxSgNzptbt/n3b69bj5hw/BYBpSo6F0cBmFBA5xoWaZd/46kSLLqgKSiEreIewVp3ju5p7T2lO6MQg0/yhi4ox8T/JlBUOvwuAYhjiTtKxHBTALsdH6b8Rllx7j3cH+yA6P4vqwzGDz7wzOgARIgARIgARyAhSQuBtIgARIgARIgAQmkMBYM1Zry+ZI4Cq1wJZbH45FS6S/URlKSamckBWd+R4NPlCSv5d5zRO49K5U4EA9LXxJI61EVEpd6Zz11n0jLr/kCJQkiOUWbXT7ZnSvnlgm/HQSIAESWJkEpDio1wEGC/oPdweVMmgK19/0COafczWMne7OYGky6B2/3mXk3S2hr110AmsvGvnEDgpEK3Pd42flvab8LnAnrJS1C9+XkpB0A5sh0SmsWYTP7rotjj5yp0FEpLiOPnFkuN0zEXPmZ5IACZAACZAACYyOAAWk0fHiq0mABEiABEiABMaVwFhDC/n7MgM89rvncPhRX8Mrizph0eUiFlLSzmU7S4+F2FOB8alxXb3lu5hF7IXum6K7plShpF3uCNOqDyXVjdkzFc456xi89z2vCSLSyHshjXWXLd/8+G4SIAESaHwCyyMgOc1H+QSODTbeH33pdEB1IsuU613n+uuEsqMuX8C5lXgQN9KuyAWkXECM4pFLvAmCkvOZKVm9PpT0Enxmpw0x7+jPOadYrCwbHWl+fv5c5/nbSKvNsZAACZAACZDA2AhQQBobN76LBEiABEiABEhgQgmExtvS7NkCO+96Iv7+7GL0ZmVAdQCZz6YWXSLmVk/ocPnhdQTqS934yKILVbm/hlJ3LgBlXP+Fku7Bq2aX8ZNbz5LE9prwVG2Iqn8WfR7AYiiLW5EESIAElo9AuI9af/5Kp5w9P3ci/viXBdDJTJe0Ic/73oS+r5G7vxd7DC7fAPjucSUw8LkYXUhRCvIfKWXuFEy6EKuvYnDXHRc6F5LWQR0Mr8lPaP+e2p/HdfC8GAmQAAmQAAmQwEogQAFpJUDmR5AACZAACZAACYw/AQlJSJBq3/1Px2O/fR592WQgKblm3tHRYkwG7Wr6m2oAa/xHwiuOnkAx2JS/u1hCqSZH3RqUtPRKWooZ0wzmn3UU1vvAGk5nkoxo71yKYS4KSKNfD76DBEiABEZKoCAgAbjltidw0ikXIzXTYWxn1Xnk3Um+bKwXkfhoTAIjEHhC/0gZv3iQxBksPQo/sf2GOOH4Pfz5a30pwtpHfbJIYxLgqEiABEiABEiABIYmQAGJO4QESIAESIAESKDhCNQXuKkPPUXx6MKL78BVV/8IujQLvRUFJZ2enVTkRSMftGIAo+EWOPZZCAPL13egQJaIQ8YJRcak0GoZ3rb2bFx/7QkoS08kd43gM5OIpQQsq3JS0ck08pJ3jceLIyIBEiCBlUtgcOdm/hspXbf/QRfj4UefRpJMRaUCdw7H81fEI1dEVtzC8X7PCnYrdyHH8GlF0U/+7npYBSEwk55VykDbPrxq1QTHzfscNt9sHWhpOVk4j2s/lgLiGJaBbyEBEiABEiCBhiFAAalhloIDIQESIAESIAESiAQGii/F8EMUj679zi9xzvnfhVUzkNkSlC4hy8RxpJ0zydXur14oCAnheZKeaAI1sk8h6OTdRF4AckUIIT0VXGDKBbDkuT4otRjvWed1uOabX0GpmvAcZaOiH4kC0kSvND+fBEigOQnU3j1lDuEUtsY1vZFz9ptX34kLL/4hMsyA1mUY6wuKekdKuG/DuOdscCHl53Jzcmn1Ucf+R3Ge4ipK0xTlkv+OJWsp/SVVlqGcdOPNb+rAjTec6c7iWgEp7gSKR62+Zzg/EiABEiCB1idAAan115gzJAESIAESIIEGJpCXwqkOMsao3BO1jhTXEccC9z30HA49/FSk2XSkpsMFs3y1HBEZpGtOKJljYumcENYIkSsGsCZ6SxRL2EXHkAhAcb3r1j0YybzBSLKhU2gswYc2eisuPG+umI6qpez8a2rL6AyeST/RHPj5JEACJLCyCYygZFnN+dtfCJCqsJkFNttiPyxZNhVWdQVRSZyiFonWsJl1Jc1MEJBW9iz5eWMnEEUk5xxzJYBjLyv/vcwag0QlKKlelEsL8MD9l7lEj2RAF1Ix/cddaewD4ztJgARIgARIgAQmhAAFpAnBzg8lARIgARIgARLwBAqBrAEqzYkXxT/ygENqgO0+/mX858UUxk6BMQmUlqbdEuTQ3nmUaJcpW9J5/6N4GedvYQmdCd6AtetaX3JuoKbbPqM95jeLK6kPiV2APXf/KI44fKe68jm1Aar6T2MAa4KXnx9PAiQwgQRGKyDFoeb+EknkuPY7D+O8C69DZqfCoMO5RUXNd+KDsSjpkhMfrPInOXshTeCSj/Gj69dM1lPcR5KpU07KyNIeKLUEG2+4Ni65aE71HK51IlFAGiN+vo0ESIAESIAEGoYABaSGWQoOhARIgARIgATalUBBzQkCwUAJqj4ABRx7wpW49c7fI7PToW3JPQftA1RanEgWyIwvZSdPuh4MLF3XkJurPqyUD7J/gLMYkNI6QZb1oaMkdrMF+OJe22HuQR93b5feDK7UXaFpe2iN1JAMOCgSIAESmHgCRVfo4KPxRUa9+2jb7ebhvy+Lv6gMi8T3OTKZ70MXehBWXcGhj45cmfkbE7/ayzMCV2DWlQiW710ZFFKU9GLsvsuHcOThuxWSOWo/hQLi8lDne0mABEiABEhgYglQQJpY/vx0EiABEiABEiABR2DwjOi8cbOUpgM+/JE5WNA92bmPYiDD2ixw9L1zfB+d4oMlUxpxoxVXpX9QsTagWZPR7IRCX/JOYxmmdHTj6xeegPXe/2oXvCo+KB414spzTCRAAo1DYHhHUjyHnXgE4ISTvoWf3P57pGZqtWedn4+/VvHu7Z+R/nXFVzTO7DmS0RFw37Dk/HW9CeXvBiW9DKuvkuGOn5wPyd2RrJ2YxEHhaHR8+WoSIAESIAESaEQCFJAacVU4JhIgARIgARJoMwJR7slDTP0BSMbz6Wf9EN/93s9h1TQYcR+FkJQvqSLyUh6iikEreU5K6EjZOgawGmNj5SXrTI3ZTOSgYggy9kQq7ot8Xf0rlUpdH4bXvXoSbvnBaS54lYtNFA4bY8U5ChIggcYlMFwCRz5yuWOnFthgo73Rl82EsZMBlQTBIH+du8f7uqMFyxHvx427B0Y3sqKIJAssJWW1WYSjj/widt91fdeTkM7v0THlq0mABEiABEigkQlQQGrk1eHYSIAESIAESKBNCAwnIMWSOdtsNw8vvCR9FnzJHOnD4DOdQ7arq2dX9B95QSJGsCggNcaGisFFKYHjRCA3LLeKNSKgXzd5Ng88uvUODiSX/owM0qZdmQX4wHtfjau+cVwooRNy4GlBaoxF5yhIgAQalMDAAlJ0mcRT1lgv6Z9z4W349nW3wSpxH02CMRZaS8lYSeLI7+h5RdooIlFAatANMKZh+fKEfs2VTZGoPqz9llVw4w3zXCpIfzdwSP8olJcd0wfzTSRAAiRAAiRAAiudAAWklY6cH0gCJEACJEACJDAwgWIRs6KTSLnSdXMOno/7HnwOVs3wfY0ASEArBjEkgBUzXuX3xQeFo8bacz6wKD0U6scVpSQfhhy0EKELXMX3irXMQKMXiV2EPXbbBkce9ikkri9WlJ6GL9HUWIQ4GhIgARJYWQTq74/5zyIQuDJlItNb4He//w++sO9JMGqWcwFnBk48MnU9j9wdPNzgo5O0mirAJkgra2HH9XOqgmBYv7i+idIwWQr5pqaxEDvu8D6cctK+3k9cKGU3roPhxUiABEiABEiABFYqAQpIKxU3P4wESIAESIAESGBoAv1FJBGPpGTOVtscjFcWdLqSOUlJITO+ZJ0Etap9F0Jma1GYKOY8m/BDf+GC6zIxBGo6G1V9Rm59XNAyOMqkGlKhBKGpBqWCgCgSo61A2R6s9aaZuPnGE1CK5rPgbfLzYwb8xKwzP5UESKBxCQwuIEUXqAhIItrvd8BZePjx51HJunwSgIr3YN8Xp/Y+Kzftqk0495pSQGrcrTDEyKKApMM5alxqD2AzKWGnkEj9WLsYb35jJ26+6TRrYJbZAAAgAElEQVQkCk5EYg+kplxuDpoESIAESIAEaghQQOKGIAESIAESIAESaBgCsQCdq68vypDWkN5HX573Ldz5s8dhbBdgy1ASlVCA15CCa0V5p5LznISyKnnjbn9lCkiNsdS1nariT/XizlBRxqAwSdk7EZO8Hw1KGyi7AJ/82Adwyol7+ybfDGA1xqJzFCRAAg1NYDCfpveCKtgM2GjTfbAsnYUMU5x45JxH0FBakjm8oBAfufNInpFehP43TOBo6G0w6OCqApJognLuOte3F4+iKxzoQVkvxtwDdsUX99rc9SQs+NnCtZnI0Zw7gKMmARIgARJoZwIUkNp59Tl3EiABEiABEmhAAj5U5QNOUh7nBz9+BKef/R309E2GQocrW+fL6vieOcXs1mI3nRCqCleK0pSU1WEAa6KXvVZA8ms9ukcuIMn7pNeCMZm7jFbLsOrMFD+743yX/SwBrOojvm10H8ZXkwAJkEDLExhIQHKuolAy9Ac//B1OOfVSZHomMkxy5cn83VvXOEYjqPrSdSwk2txbKH53qhWM8tNbnMHaJXEswxtfNxk//sGpzoWU7wf5Gw/h5t4FHD0JkAAJkEC7EqCA1K4rz3mTAAmQAAmQQAMQyEMJudskCkIiBqUG2HWP4/Dk093I7FQxmUDrpJDt2gCT4BAmkEAuRTk50fXEqiApLcX73v16XHX5kUji6CTYWd/VewJHzo8mARIggWYhIE7g//nifPzfH/6N1HYiNRpK6ar7JDqBh54PuxE2y3qPZB1dbyxXTjaWLxS7UYZEG2j7Cg780nb40j4frzqBW2PunAUJkAAJkAAJtCcBCkjtue6cNQmQAAmQAAk0BIHa0ia1mamZVfj1b/6NOYeegmV901zvI4afGmLZGmgQcUdIDyQRkLRUPQR0HxK1EIfP+TT22uMjft+M1uTUQLPkUEiABEhg5RGoPYtFe//TX17CF790KhYv7YBVZcSeSO7WGsrIDj8+nuDDM2qGVxQ8xM6FJiKSPCcl7Qy0krN4ITbf5I246PwjXN5G9R3e0MYHCZAACZAACZBAkxGggNRkC8bhkgAJkAAJkEBrEggl5mJJHAWX4XziKd/Bj3/yEAymwaDD97kJ5XRakwNnNRYC4j5yvRigkSQJ0qyCRHdjnbVn4rprTnABLK3zPSaZ83yQAAmQQHsTGLBoXSgzJpq8RP6lTCxw7gU349rv3IvUTHW9BJNSGVlm/H039MLxZ/NQvevam3Yrzj6uufTCkn0gD9kDiVqC16ye4o5bL3Rl7HIBKYpNrUiDcyIBEiABEiCB1iVAAal115YzIwESIAESIIEmIlAMOvlQg5TM+cQnT8Dfn10KqyfDumJkPtuVdpImWtoVPNRqnw1XSkcCWFJPB7CmG52lxTj2K/vhUzutG6rXsQvHCl4OXp4ESKBpCAwmIJkwA+36DMpZvPseJ+Ivf/WlZK0y8P1ufDlZPtqLQLHvZP3Mo5CU6B6U1Ut4+MFvoCQJHO2FiLMlARIgARIggZYjQAGp5ZaUEyIBEiABEiCBZiWQB7OMBeS/9Teei950OqBKLpBlVWjazZhVsy7yOI9bdkXsw+DFo9iTQasMJdWHNdeYiu/fdAIS3+edAuQ4rwAvRwIk0GoEREDyiRoGGqkFtthyDhYtmQKDKTBSpixJIGJBFJBGXsau1Vi153yiE9yvf3CGKwWTSQk7jXKSwaQv4eA5u2Gfz2+ORIlLWHoUticvzpoESIAESIAEmp0ABaRmX0GOnwRIgARIgARaiIDUz5dCZPI4YM7peOCR55FhhqutLxnPTgGQcigUkFpo1cc6lXwTuG2hZI/4a8k+KiUKNutDSS/BrjtviKOP3MP3R7IS7GI+9Fip830kQAKtTqBWQLrjridx9LxzYOxMQNzA7ixmubpW3wVDz6+oBMn3NvmfCERK9CQk2qCke7HmGl3435tOdGXs+CABEiABEiABEmheAhSQmnftOHISIAESIAESaEkCLp/VAp/89FF45rnMlczxqhEDVi254GOaVEE8qu6LoC4GAUky6KX3kfRieMuanfj+jac7aVJy6ikgjQk630QCJNCSBOpL2cWfDVKb4PiTrne9CLWehtRIKVlAae0cSO7vtJW05K4YalJyhubuMwulFbKQwaGknKyrI1tBWS/CDd8+De942yy6j9pul3DCJEACJEACrUSAAlIrrSbnQgIkQAIkQAItQCAzLoEVm2z2JSzrnYHUdkq0KpQmYxprCyzxOEzBBzh9IrwIi76ETt5pwf9ei4Jku6HtS3j0oatQ1oB29jXuo3FYBF6CBEigJQgMJCDJfRXIAHxoi0OwZGknjC3DWI0kSZBmGbTORYSWwMBJjJKAP0eVlKeDdYk/pVIJWaVS7TmYYBF2/fQHMe/oPb2A5HoV8vwdJWi+nARIgARIgAQmnAAFpAlfAg6ABEiABEiABNqXwEAtvCUIcePNj+L0M64EktlITbmm95Evn8MSZO27a4afuewRF+Q0GTT6oG03Ntv47bj4goNCYGv4a/AVJEACJNDKBAY6f33vI+lX48/YK79xB75+xa2weiasTZxIIPfXYhVZCgKtvEuGnlvsOej3gHKuNO2VIicYiQP43W+fgW9ffaJ3AFM7at/NwpmTAAmQAAk0NQEKSE29fBw8CZAACZAACTQ3gYECWKkBDpx7ER565G8w6IJVHTAuD1r8JbGMnSuQwgcJDEnASuVD2TumB1M7l+GhX13sezEwiMWdQwIk0OYEBhaQBIrvZ2MNsPuex+NPTy1BGkvJ+uJkfJBAgUBxJ6lwvHpXUkkvxbTJi/Gruy+v9kGiiMTNQwIkQAIkQALNR4ACUvOtGUdMAiRAAiRAAi1AoH/oSoxFEnlIM2C7HY7FCy8ZGJQhglLMcNZKw2TGGZAYxGqBbTBuU4iKUNwVxf0lmdAptFmA44/eA5/59CbQNLCNG3leiARIoDkJDC4gAdLeSH7/4a32x4IlXchslzugee4251qvnFH7c9i7kpRzjmssQ2dpIR6673KUlJSQXTkj4aeQAAmQAAmQAAmMLwEKSOPLk1cjARIgARIgARIYEQEpkSNBhjyS7wrnWODkr34DN//wMahkNjIXsPKuI62Tav18I6nRfJBAlUB/Acn3RgrhTglk2UX48MZvxEXnH+7K6DCOxe1DAiTQzgSGFJAsXPLGxh/aBz3pLGR2Sn63Ld5b2xkg514g0P9EFQeSVn1QdiE+9YlNceKxn0WJyRvcNSRAAiRAAiTQlAQoIDXlsnHQJEACJEACJNBqBHzJHOmvsPtnj8Wfn1qKDFOhtEYqjiOVFCbMHOhWW/3RzydkOks+vIhB/baECJQGiU5Cvw4pq7MEr3tVhttvOd+V0qGANHrqfAcJkEArEuh/phqrUDHAehvsDaNXhbGdrThxzmlMBOoTNgY6Tf2eUkrSgHqxyowMv7jzXOdC4oMESIAESIAESKD5CFBAar4144hJgARIgARIoOkJxBIn+US8gJQZYMutDwglc6Y4R5JxTqUklLHzziU+2plAHoGSEjkuSFW3JUQ8cmUPQykdCYYqtQyTkgV45IErWEqnnbcP504CJFBHoP+ZmlmFk065Dj+69QFkajosOnn2ct8EAoMJSP33kT+GK0jwCn77yKUUkLiHSIAESIAESKBJCVBAatKF47BJgARIgARIoBUI5EKShQkC0gc3+jxSuyoMuqrukeLr/LyZxtoK6z+2OdQLSBbK1u4HESOlA3zstyDONi2Z0LYb73nnq3HdNcdUG3qPbQx8FwmQAAm0JgGRAeSeuf9BF+LhR59GiimuH2F/p2drzp+zGhuBoqzkW1pGp3CGklqA00/6InbYbl1XQpYPEiABEiABEiCB5iJAAam51oujJQESIAESIIEWJWARS+asv+E+gJ6NzHbCSBQrRBu8iCQ/Sm+bFsXAaY2QQAhMKd8Lq15A8oKRglbesSaCUqIBm/WhI1mIXz94ifuZcawR4ubLSIAE2oaAHK/S/2iPvc7AH//yIoyaDIOEAlLb7ICxTTSep+Ialy9rUUBy39vsAnzp81tg7oE7sgfh2PDyXSRAAiRAAiQwoQQoIE0ofn44CZAACZAACbQvgegqisKQCEhzD70Y9z34F9ew26ADWidIswxKxc7LVI5aYcf0L2HoZ5VnMNe2d6/JbC72PIop8XUOpIEYGZM50aikFuGLe30Ycw/8FLTbViIvUUpqhX3FOZAACYycQO1dtvg+i9QqfHSHr+D5FzMYOwnGane/NEbKg8bzeOSfxVe2F4HiGS/JHCW9GJ/Y/t046fjPO2cwT9z22g+cLQmQAAmQQPMToIDU/GvIGZAACZAACZBAkxOwrleNgcZue/qMZ+hOQJWRZQauFAoFpCZf46GHL0FJrXU1qGRCDyMJQomIKPvDBTulMl2151FRTBw8HFUsfyjuNW0X4iObvwXnzp8bzG2y84YJiPp6PHyQAAmQQPMTCPez4QSkD299BF5ZVIa1HbDQsFaSOeRGyJth82+ClTMDt1uUQqIW42PbvhOnnrw3BaSVg56fQgIkQAIkQALjSoAC0rji5MVIgARIgARIgARGRyCGsCxSo7HlNkdiweIOVy4nTS1KJRGRskK8ioGr0fFt1Ff70nJKJW6A1oZSdCLwaA1xC/nn/M9SEUckJK2lfKH7ofDovyd8mcP8RXKt+FxHqQdvfWMHbrrhNB/I4pZq1E3CcZEACawIAuHWGI2bqnpDzW+GqQU22uxgdPd2AbbkBCQ+SGA0BFwCSDhgRUDa4kNr4tz5B7N87Ggg8rUkQAIkQAIk0CAEKCA1yEJwGCRAAiRAAiTQjgR8YF+78JX0XPjgxnPRU5mKpNSBTBrZhECXxCByOYAR/+bfKyIeicgThR4Rh0QoisKSrLcXfUREkiJz8lBVUShagka2F9z+ce+VTOhuvHa1DLffch4FpObfSJwBCZDAaAn0cyDVepHkp8wC79/wIFTMDAAld++U+7EvYTey++5oh8XXtyAB5yIWj+8irL/uarjysq/QgdSCy8wpkQAJkAAJtD4BCkitv8acIQmQAAmQAAk0MAHxlYiIABx+1IX42S+fQgYJWPnONLGsmQ/+W0hz5uhIaeBJcWijIBB7YLk1D4KS602kfNk6349bytjJU1LqTrl94B8jC2SKUJkkiSuJWNJLscq0pbj7rkuQVB1Ig12v/vnRfe4oMPClJEACJDDhBOI992tnXovv3vxrGDULxnjBnw8SGDUB5zT2Jeze/Y5puPbqkykgjRoi30ACJEACJEACE0+AAtLErwFHQAIkQAIkQAJtTMALSOI+2mW3Y/HU33uQmi4orV3pOhGLREGoBq8KTpI2htYSU/f9jUQpsrAmDRnuSXCayb6wbh/4knW+P1IstRQ6Io1YQHLiY+izlKil6Jq0EPfecyVKGqEwEwWklthUnAQJkMByEYgC0tHHXo7b7/ozjJpRLQdaXxp0uT6Ib25ZAv1KyBqDctKNd7x1Cm647lQKSC278pwYCZAACZBAKxOggNTKq8u5kQAJkAAJkEDDE5CSZQrSb+GjOxyCf7+QAHo6UhPEI5PX0JepOOeJVmJO4aOJCcTG2pmIOkrW2PdAMtb3O4KUNSwKh/Hvdb2NRorAC5B+01izGJ3lBXjo/qtQrgpII70SX0cCJEACrUYgF9Dlb1I9dv+DzsKDj/4HmZ3mRf7i/bjVps/5rFACsnfKuhtrv6kTN3039B5coZ/Ii5MACZAACZAACYw3AQpI402U1yMBEiABEiABEhg5AWtcc27xn2y+5f5Y1D0Vme1CbO4tkawoNrjgv/wnZccoII2ccQO+Uhpru14azmGWYkpngqVLu6F0CUnSgUpqoZOSc6HJIzbiNqGK0mjXX5xOcq0kkc/rhjIv4TePXIWycnpk9cEgaQNuFg6JBEhgBRPoLyB97gun4Hd/WOAEpFi9jvfHFbwMLXz5RC3Bm15fwg9vPpMOpBZeZ06NBEiABEigdQlQQGrdteXMSIAESIAESKApCIjjRASkjTfdBz3pKkizTml64zKey6VcRIjPNcWkOMhhCETVRgTCDJ3lDJOndGDxkm6kmUKiJyPNAF3SEJeSkhJ2IjrBC0oq9Eoq9uUYKrgZy+UZ52yrQGMxtvnI+zH/a3u7EnZs78ENSwIk0L4EagWkzAKf3uUYPPWPiispGwX89uXDmY+GgDur5dwuHKyJ6sZrV8tw263n+d6Do7kgX0sCJEACJEACJDDhBCggTfgScAAkQAIkQAIk0N4EpFyOlLBbb4O9ofRqSG2nFwtCAML1wBlj6bL2JtvIsy8KSCkS9GKttdbAG97wKjz8yG+wZImIRR2A64EkwabQCylYjxKdIMtC2bvQ22igoFUtAV+GqVSygFmGtd+yCr53/bEumMUHCZAACbQvgf4C0vafOAzPPa9g1LSq4zcK8e5M5oMERkFABKRZU7tx912Xut6DTNoYBTy+lARIgARIgAQagAAFpAZYBA6BBEiABEiABNqPQOhHI7F8q3Dm2T/Ad2/6uQtWWTWp2rTbGtd9AUorlq5roU2iYj8iKOdAUujFe9ZZE9+66iDMm3cF7vr572EwFVBlWKuhtRcU5b9SyYtHriydsUiSxD0vj3rhMc+ADgFPF/gU11OKmdMruOdn57g+SNbGbGmqSS20zTgVEiCBAQnkglH9r+UWKQ6krbc7GC++UnYlZYt+EZax45YaCwERkKZ1LsK9v7zCO5B41I4FI99DAiRAAiRAAhNGgALShKHnB5MACZAACZBAOxOITbm1C1btvsfpePJvLyOzk2BQcoKAhLi0is4T9j5qpd0iApJ3lmmI10jrDB3JUhxz1F7Yacf346RTb8Ktt/4KFlNh0eHK2GmdOARSTilNU+gkgVIaaeiTVCyXU89KglXWiUwKJVcWsYKSegWPPfx1lFwgK9+PrcSZcyEBEiCB/gSGEJDgBaSttjkI/13Y6XsSOhMwI/7cSSMnUC80anSjq2MBHrj3GxSQRo6RryQBEiABEiCBhiFAAalhloIDIQESIAESIIH2ISCuIgnmS0hKKpFtsc1ReHmh1DXpgLHSlcZWRYPhS5O1D7dWmWltKSQr6g5KSQ9Wm21x+0/OcfvipJOvxu13PI6+dDKsKot0JC/zDbi1ONdE9IETkqIDaSg+XifyvbXk/SX1Mh57+KKqgOTfyyBpq+wxzoMESGCkBPqXsNtuh7n41wslZHaavzMGAUn+ZAm7kXJtz9cN5FJL1FJM0i/h4QeuooDUntuCsyYBEiABEmhyAhSQmnwBOXwSIAESIAESaEYCIiBZ6wWkG793D742/0ZkmAkLcZloJw5IiTIGqppxdUcw5lCSLgkOM1/SrgeTystw3jnHYZMNX+X2xqGHX4Zf3fcEsuBEUkrK12VQyrqApuwPKUhX3Cv1wavqHnK9lLwDKTWpcyA9/tCFrh+DCJYUkEawbnwJCZBACxKoFZBSA+z4qcPwj38qpKbLlQl1d0n2PmrBtV85UyrpZSjjv3jkQQpIK4c4P4UESIAESIAExpcABaTx5cmrkQAJkAAJkAAJjJCACTGrM+Zfjxu+/zBSMw0iEMjzUprMiQKZlLIT24l7EvJXPpqfgI1GH2O9o0gEHFtBklTwwfXWwiUXHeCEHdkL+x94Fh59/F/OiSTlDUulsitHJ32LXFAzBDZ9hvxgDiKpYSdSk3yY978leAXfvvIYvP+9r6XxqPm3FGdAAiQwDgTk3igl7D6581H4+7PWCUjxthrv2yrqTePwebxE6xGod6mJQ7ic9KAzeQUP3c8Sdq234pwRCZAACZBAOxCggNQOq8w5kgAJkAAJkEADEvCBf2DfA87Arx9/ERUzNYzSCwESdEhEFJDYvwv6W6iq8tCAE+KQxkRAVlsrEZKkbGEFWi3CkYd8Bnt+dgsXtxSZ6Av7zMfv//BPVMxkZFmCUlIKPZR8VnzVjVTo1VF0IkkvLV/mzjvbjALKagG+efERWP/9a1BAGtPK8U0kQAKtRiAKSHt94WT83x8XwWA6TBTrgz5PAanVVn3FzkfOYilhN61zMe6753KWsFuxuHl1EiABEiABElghBCggrRCsvCgJkAAJkAAJkMBQBMQ9Yl2pOmCX3ebhyb/3wmCaU5RcmRxpUuMe9aXFmPrcCjtL4pB+JUNE0mbehaSU64U0a1ovfvbTC12gSV4i+2S3PY7HX55ajMxOrTrVIouqiFQNcOb7RisFk2be0eaup9yfCV7Gb6WE3ZBtj+r3G3sktcL+4xxIoL0JDFay0/cmFAfSAXPn48FH/o3UTvP3am/e5IMECgSqVmL/bS32yRpgn2gswcyuJfjV3Zd71zGPUu4kEiABEiABEmgqAhSQmmq5OFgSIAESIAESaBUCvgeSBKq23f4Q/OflMqz0uSn0WPAxCB/QqrWIMIrV9LvAuYZ0VR5MXE+kLEhKfdBYjGOO2hu7feb9TkTKjASngK23OwovvmyQmUmAKnsMoV+W9M2S18geKonLyDmOfJ8tCXyKS0lkS4lcyZ8d+hU89qAISHGPDUTV+eQK+49Rr6bfe5wACbQ9gYEEpPw5uRPPO/4y3PbTPyO104cUBtoeZVsDGFhA0pIOUtcvK1HdeO2qFdx+6wUUkNp6z3DyJEACJEACzUqAAlKzrhzHTQIkQAIkQALNTEBa3oReC5t+eD8s6ZEyOVO8gCAOEREDgpzgp5l7VnJXUjMD4Nid0ayahiz9iXx5OdgU1vZi9dkad956puuF5NpfWeCBh5/FMceejQVLOpDZyZDSdPIQscjtm0Kjd1eqzlgk7s+06kASoUnq4nWUFuLR+y9Ah+8PXy2FV7syRbGS4hF3LQmQQOsRKJ62/k4MnH3e9bjmOw/AqlmQe6YI/kC9M7j1WHBGIyEwmINtsPcqJGoJ3rX2NFx3zYlIwpk+kk/ia0iABEiABEiABBqDAAWkxlgHjoIESIAESIAE2otAEJBSC2ywyb7ozWYhM50h2G8K9U3qg/Z0H7XWRvHrKwKRiIZS2sYLhNIzYTE+u/PG+PLhu0B0JXmIiHTRpT/GN665HZmVkodlQJWqSHyg013MPxcEJuc5shYGBkprJCqBNv/F4498vaaEXbFvkr/AaANlrbU6nA0JkEDrExhIQEoN8P4NDoDBbN+T0KogIhXvi63PhjMciMDozkVJ5OhIlmK9966Gb1xxtHcgESwJkAAJkAAJkEBTEaCA1FTLxcGSAAmQAAmQQKsQ8CXs+gyw/kb7IcNMGNvp4v7elTKQ84PiUcusvvWOIVdiLriQYskb6Y8l0aWS7kVXxyLcf89lvul2mLyUV/r6pbfjqmt+7PeN6YC8RxxHWWj2HkvWKZ0gzTJIHyS3p5y2ZKBcU++X8dtHLq3rgTS6wFirrAfnQQIk0L4EYrnYeI8VF5KUl11v44PQl86EtRpKl0JZMp7D7btT4sxrz0kpHevO3PDr6m+Dm1ye13YRttr8LTj37DkuYYQCEncRCZAACZAACTQXAQpIzbVeHC0JkAAJkAAJtAgB6zKa959zPh585G/IbBesmsReRy2yusNPoy4AFZxDUUySHkWJqqCEJfjCXjvg4AO3Ce4kV33OOZEOPuxC3Hv/kzCud1YCqAQqCb2PQv8jsS65DkbVmKeERuUKKaZOXoYH7rkACYJryQ1ahM1Yrmn4WfAVJEACJNDsBPK7cez5BqRWY+PND8aSni4odLjzmuVjm32lx2v8/QUkubKuyfvJ+yA5x5FdiI9/dB2cdsq+FJDGaxl4HRIgARIgARJYiQQoIK1E2PwoEiABEiABEiCBSMAiNQpbb/9lvPBfwKoOkQxCgMo7U/xDgv3yYL5qa+0d7zxybqOa9fVijn8+RaIzTJvSh1/dfV6NC8n1zzLAMfO+gTt/9hvoZBbSrCyF6txWUVohyzIkpbL7U5p6Vx+2gnIpw6qzLO667Sx33bx0HR1IrbXPOBsSIIHBCdR6j0IXOfdyEZC23PYo/PcVqR8q57P8yfsjd1NOoPotLfwlF5DqiiIqIMFC7PM/W2LugTtSQOImIgESIAESIIEmJEABqQkXjUMmARIgARIggVYgID0W1t94LvqyGS44Jd4QH6AaSECiiNQKax7nIA3Zfcm6PCBpjJS1gys359sYiYjkeyF9esf1cNy8z1V7JEkJOulvJGWW9vzcyfjDn16E1dMA3YE0s0jKJaRp6sQoZX0mdLXPEiooJb14x9qr4vpvz3MCUkFdCn+lYNlK+41zIQESGIjAQAKSvM4isxrbfOwYvPCSRZqVQq85OjS5jzyB4glZLytG+Si+yiJDR7IYh8/9BPba4yM13/DIkwRIgARIgARIoDkIUEBqjnXiKEmABEiABEigpQhI/P+aa+/GuV//ETLMcL2PREDKhQUfxPKPYl0UyYKuf66l0LTlZOplQ+UExSAgYSlmTu/Dz++60AlIsR9SlJ9ERNp7n7Pw+yeeQ2qkFGInUqlxJyV1Cv20RESS92v0QWERtv7I+zD/9H2rAlLuQmrLJeCkSYAESKBaxtNA4zOfPQ1/fXohMukzV3UICyQK7O2+VQYSkHImUWhMXPJGkigk6hVceM5cbL7JWtw97b55OH8SIAESIIGmJEABqSmXjYMmARIgARIggeYl4MQiC5z01Wvwg1sfR4bpwX1UDEzVN+qOP1NAat6VH3zkNU24Xa8NX1ZOayk+1wNrFmLbrd+Ps07fx7uQrIhDXlqM5ew++rHD8eJ/AaO6YCAN3wEr5eu0dqXtnBvJed16oPAyfv3QlejQ/jrxQRGpFXcX50QCJDA6Ar7E7KFHXol77vsjUtMJqI5qMoczj4ZH7Fs3uuvz1c1OoF5CzLdEoaOWO6clMchC25fw2CNfd32Skvg1rtkhcPwkQAIkQAIk0EYEKCC10WJzqiRAAiRAAiTQCARiwH+f/U7Db373Mipmqk9eiz0AACAASURBVCsvNvAj/qJeUGqEmXAMYycQSieFhXe9N1z7Ip1XMQwiEpChpFOUksU46fi9scP273fdOEQhkuBlMBvhhz/+Nc6Y/210905CasvQqsP5mCCClFZwJfIkG1r3YPKkxbjvV5ehJAJStWziSGbDHiAjocTXkAAJNAOBwe9nUmL2iqvuxqVXfB+ZnQZjO4JDGEOc180wZ45xPAgMJCBZ5feT/0MSNlwtWiiVIcHLeOzhS9yZywcJkAAJkAAJkEDzEaCA1HxrxhGTAAmQAAmQQFMTkNiCBKc+9Zmj8PT/y2Awva5MXXF6FJCaerEHHfwQApIvohT6FunQcNs4F9J71lkV1119vBOQtJLXSDDTt34XIenSy+/E5d+4GSjNQiVLXP8jVxbRh7K8gKS6MbWrG/f84jJXvo4CUmvuMM6KBEhgOAKDC0hyP00tsMHGX0LFzIDBFNhCP7nhrszftz6B+m9nuYDkf+MlpAzK9uK1ryrjtltOo4DU+tuCMyQBEiABEmhRAhSQWnRhOS0SIAESIAESaFQC0tlG+tZsu/1c/PeVTvSlndXeR4OVwwlVzUJma6POjOMaOYFQpq4mY7n/u0MisxOTykkFKnsZZ51+JLbd6q2QwnS+F0e4VhCRDpw7Hw8+8iwqpgvQCZRKkBnr9o6UzyknS7Ha7D7ccduFvv+RNW7/8UECJEAC7U0gCPvhxivn9BZbHYBXFk+GVdP8fVQE+1DDjuXr2nu35LOvlZKKpWA1Kiipbmy60dtw0fkH1pSMJT0SIAESIAESIIHmIUABqXnWiiMlARIgARIggZYgIGH/igE23XxfLOudgcxO8bmqoZyZKzVWV9OOAlJLLH1hEgM7y+rXOfYukjcqW0GievGWNafj5htPdOJPXkZHIp6+nJ3sr112PxV/ffplZJjkenfI806rMhYltQRvW3sKvvudU8M1/Hv5IAESIAES8PfD2KvwC/ucisefeAmpneqeA8V2bpF+BGrP86LImKgelNVCXHv1uXjn26dQQOLuIQESIAESIIEmJUABqUkXjsMmARIgARIggWYlIMF8EZA22nR/LKtMA1SXL1pWyGquFxLyn1nSrlnXfaBx++Jzsvq1Ak71p5Dtrt0T0s9IyuEswD5f2AZzD9zRvcv/TmQjeYX3JT3wwD9wxFGnY1nfVGSYDBNK2YnbqKSXYP11V8OVl33FvXdg6Yi9jlppn3EuJEACoyDglSInGJ12xrW46YePIsN0GCPFRX1ZUD7al8BIEnqiiCQlY1+3usVPfnyOd/zKDhq86WX7QuXMSYAESIAESKDBCVBAavAF4vBIgARIgARIoNUISFmcY0/4Nm69/WFAz0Rmy0480jovjTOggCQukmq4Pwb4W43O+M9noGbX4/8pY7viUAKSBJlMEBV9mTlfrk6hG69ezeC2W89FWUsPI3lEAcm/Rt72ve8/jNPnX42KmYpMGsBr2WcGZb0Y22/zDpz+1S+F/kr1Yy/uLTqTxrayfBcJkEBTEwi3wbvv+RMOP/piVMy0cA9VyJxLWIc+dbxHNvU6j2HwIxGQ4mVLahG23/odOP3Uwc7bMQyAbyEBEiABEiABEljpBCggrXTk/EASIAESIAESaD8CEotyIpFSrv/R7nudhT/+5UVkpgyLUiGjOQbvnVrkTCf+0VpBqnofVfFnn/sdm1AHZ1Z4QbE0zEi4DEat0eW3Yg8Ft/riRDJeJNK6D8ouxDFH7Y1dP7MeStGdJL+UbSNCUyhld+Ip38YPb70PmZ6FzHRAQzsBab/Pb4kD99/BU5aXW8mKLv67bK391n53HM6YBEhg7ATysp6uX+HHjsYL/zUwtgNACZk1cqP1Je3c/TmeRnk/Onc7FodnOMr97ZkO4rGvSeO9M66vbAStdTXhI193KRm7EEccvCP22mPLujO28ebDEZEACZAACZAACQxOgAISdwcJkAAJkAAJkMAKJ1AULCQgtd7Gc9CXTRc5ANaKh8T7SFzs30Wl6iWO1groDyYgmRiICym+0aETRY64ULnA4oB5gWWAVWxWAckFG8O84t8lQOWeQwqFZXjj66fiR/97SiiL4yXGfL4ivClkAA4+7EL86sG/Amo6TKZQ1kvw9XMPxoc2fnOMeob9FoOmrbXXVvg/bn4ACZBACxGodWCmBjjltBvxo1vuhzFdzjHsjmtJBsmMEw7ieZ2nPXgc0amiwyUpILXQNonra+N28I5hOaOTUoIsqyCBOH4X4tEHL/aJHjxaW2sDcDYkQAIkQAJtRYACUlstNydLAiRAAiRAAhNDQIIKEjySxOV7H/grDj/6EvRUpkBMJTopVTOZJ2Z0jfOpVtK1Jc4SI29haMX+UAXVQ4jWDH4kIlKju4/c/EPvo+LkIgOtLErawKQvY9edN8G8Y/asKUVXFeeCHiQB0E/sdDT++XwPjJ0Maxbid49eGpxLLsxZ+BhGuBrnXwNHQgIksHIJ9O/9FnsWfmD9L0IlqyEzk7yzyJUYVcF5kjmrUTi+qkpB/1Jn7C23ctdzxXxa/N5hQuKP7zzoHWb+m55shwoS3YP3vut1uOabR1YTPVbMiHhVEiABEiABEiCBFU2AAtKKJszrkwAJkAAJkECbEqgvQ+YCDBY48+wb8J2bHkSGGaHkiTTljr1rQgE393MzSB3Ls7j1YoVFFJAkHhOZ+E/wrqxYMsgVuVNS6M5n/Mam1K1MLM5T5qwVkGApZkzrxc/vugiJ9snNxviM+KITyRgJdAJbbnUQFi0FOsopHrz3ciTKFEow+XJMXrjKSzItz+ryvSRAAiTQPAQGFtLlfiiu4c222A/dPTPQl3WGo1nEI/GYiGQgN00vH/hjO5SyqzpqIwUKSM2zHwYfad67MDjHo4AkhmhjkWgpFtsLjYX42qmHYbut13ZnNh8kQAIkQAIkQALNS4ACUvOuHUdOAiRAAiRAAhNIYPSBIAlEyX+HHH4BfnH/35FBStjFcnUSuJc6+uJGKgayWlUSGbq4XBQyXEjOSsNyyfCVn6SMm192Lxp5qHkJu+GiNM3Rg2IgB5LMOcsylJJEpCIkKoXJFuF/9tweRxz6sZoM5xrxMsQ0b7/jEVx6xbV4y5vfgHPOPgpJNV1+KGatXUpxAm8g/GgSIIEJIzDUuVp7P5TzRgT4T+78ZTzzXIrMTnU9C30bJO3lI9d2zvQTkPpPb/TfGyYMET94UAIDO4Tle4r/HucEJNuNmdOW4Rc/u9idzb41YXBYs5YddxcJkAAJkAAJNB0BCkhNt2QcMAmQAAmQAAk0AoGhA0GDuY8kEPW5z5+CJ/6yGH3ZlNBUuSgiibPGZ7XmDqRWFJFGKFqEAJ0EYIzJgngUHVsBUxRCCpnfg++Q5hCQ3OqHxtzV0nWu14ZkOEugSv6soJQYzJie4aJzjsB73vXqkOXsu7ZHR1Fk4QRM51ICRIPyWdS1jeBr3UcjKQjYCP8WOQYSIAESGA2Bwc7UAc6lcN/88rxLcNudfwCSWaFvoS9JK/1ujDXOiaSqyR/Ddd8bLtFhNHPhayeSQHQ/uwQX54r2iR5l1Y33rjMD3/rmieG8lbQPERn9//ggARIgARIgARJoLgIUkJprvThaEiABEiABEmgaAjEYH8WkWApnx099Gf/4l0Vmu5y7RmufteofsYRY3pi7FUvZVcWL4CvqH07xhYF8nEVBmpDHPlL+GZ/SK5nfEryT8jC+70AoHVQN0MSMX0+3GaU4l9GcJPkeccKScoKaMSk6O3rxgfeujisuPQbiTZJSSpIN74nEEju18x8+fMW+SE1zo+FASYAElovAkD7L8Mtf3f8kjjjmQvRUpiLNEihVcvfgpCR/DneyNE/iwnKBbNs3F9bfOaKBklqIA/f9KPbbZ/uQKNS2cDhxEiABEiABEmgJAhSQWmIZOQkSIAESIAESaGwCUfyQXgpbbDUHryyaDKO6alxGXmiK7qPWDjhVewiICOQ1j2rfCL+SUh/IB2Lk78pkTjQyTiJJ4LuYA8aVhZG/SmZvawpIjowH4XociZhkstT1OpL/TLYYk0qL8M0rzsD73rVKKJUTm3o7+a0m37noMhq83xFLLTX2HYWjIwESGC8CAwlI9S5iObv33u88/Oa3/w/GToGBlJv1ZctiT77a8rPF0RUl++HEpvGaFa+z8giEMrrOTC7fVVJM7ujGw/ddhJLfHjW9GlfeuPhJJEACJEACJEAC40WAAtJ4keR1SIAESIAESIAEhiBgYaxCaoEPbvglpHYWMjsJSktPn3YMKNUKFMVyaz4oJyitdxapPqwyo4SlS5dhaY/UXuv0kpGxjp8IKlIypr7k20CLEQxKQbBq3g0b+yw4QUlngF2Kd6y9Km647ljfb8FNrf++kkT5WGaneWfPkZMACZDAiiNQLx650p8WuPueZ3D4kWfAqFVgMMndYwcqV5vfe4vCEUWkFbdiE3Pl3F3uEzZcuobKkKhl2HzTdXD+2Xuj5HKC/FlcX1Z2YkbNTyUBEiABEiABEhgLAQpIY6HG95AACZAACZAACQxLoL6fjAhI515wC66+9jYk5VWQmrILPhnnPBq+qNiwH9hUL6h3uPiuAIJBRBGVKGRZipJSmNTRhwd+dRb23vt0/P4P/3al/5SW7G/lHDgiHjnnVmhgPRSGVhGQ4hyDLwlaGcC8jC/stQUOnbuLE5FcW3fjSyTmkpJ/R7vttqb6p8HBkgAJNAwBl+ARnLLSP27zLffHoqVTYTA19JTz4kE8w+VPSYLwj/o7bWs7ixtm0VbiQLyIFFbb9UDqhbav4NSTD8HHt3tn3pcw7IeBBceVOGB+FAmQAAmQAAmQwJgIUEAaEza+iQRIgARIgARIYHQEpOeRwqd2OQl/e2YRjO2ALnW6jFQngGhfui4PLrR6CTGJuFhYKVMXS89ZQCuFzHUm979PrMGU8lI8cO+5jtUnPnkC/vmfXvRl2olIykg/IO2yw13/KPef/1sxfNd6Hq88ozlxApGBskuw+ioZ7rz9Qu9CcnUBPQ2/t/Ig5/B7d7D91+r7cngyfAUJkEBrEHB99mpknnrBp9Cb0JUQBc694Hu47rv3oZJNBVTJnTlyC/Zlav2fQTVoeqdra6zyiptFNI+LgCSJGlmaopwsw2tXB35yyzlVN7DsDPmfDj0JV9yIeGUSIAESIAESIIEVRYAC0ooiy+uSAAmQAAmQAAnUEJAeChtuOhdLe7tC4ElEo8GKjbV6oD6m7FqnbDj/UUFAMk5YstJlAp2lbjx8//mO1GFHXYpf3v8EUivZ35OcgOQ1Eu2zweVdVkrfyRVrZaPWEpEKgc2QAa1VL7RZgLNOPwrbbrVWjGGGMktjEY9qQ6t+M7f6vuRNiwRIoF0IBMnHnz91UlKxBKi4XeNL5BzfYcdj8ew/e6CSLmRG+b5zBctxqzld22U/jGaeMSHDlYSV9Tep632UYCH22mMLHH7IZ9zzIVUmNEIKu4wW4NGg5mtJgARIgARIoCEIUEBqiGXgIEiABEiABEigOQnkGcyDRwRcoAFAxQDrbTQXGWaFYJN2fXyc/uGCEF78aIeH98UUy6n5XhJaJ76EnQ5lgLIMHUk3NtlwDVxwwRHIDLDfQV/Do48/j8xOg7KS06shATsvIPlriCWpXprLvTgDdQdqLupxr8i8tUhlUqpOSSm/HrzhdV348c2n+Obd8RH+Pnz5nLj/Ii1GupprZ3C0JEACIydQPG8H61HkUxFiqTJjFG657Q844eSvw2CG64XkflfoZ0gBaeQr0JyvzL+v+Z6NChoVaLUUG6z3Flx28dxoonZJF+1Xorg5V5WjJgESIAESIIGhCFBA4v4gARIgARIgARIYM4HhBKRqwN4CP7zl1zjxtOtRMdNdZqqUrhPnTJJ40aSdHi6hO5Sd8xm6xfJ9QiIIQNa4htSzZ/bhrp9eKLggGeCbf+RQLO6eBIVOSEDPhCBOvWISXUj1vplWkekiR3FcWZvBIoXGImy12Vtx7vxDfRBrVBpQPZlRvbmdtjDnSgIk0PQERlaqs3pXtHJmJy6RYatt5+KlBR3I0NWvEB4FpKbfGMNMICS/BOeZMRk6ShWU9UJcdP7x2OiDrys4gPNLDZ/A0ercOD8SIAESIAESaF4CFJCad+04chIgARIgARKYcALDCUhugL5KG86YfwOuv/kRpFYEJFUjGhUzVNsjyBBsWY6PVzl874ggHoUInPxGoxfKLsARh+2Fz312Y/fyI4+5Enfd/VsYKWUn/aR04rPAQygv+o9yr5HvMQUVhLoY4ZvwHTTWAXjHlhJFzfXmMOgol5yIBNuN6ZOX4p67L0XJ/VqcSb5cIgvQjZU330cCJNA6BAZzHvkZDnWf9MkOwGVX/gSXfeOnqJhp0gDHpTwo650pvidf8Y7bOuQ4k5xAdKVJD6xELcFb15yMm244TbaDO22r30OqCS5MyOD+IQESIAESIIFmJUABqVlXjuMmARIgARIggQYgMBIBSYJN8t9BB5+Dex/5Jyp2arW5triPxInUfiVOpOSPBNpCE/Mg6FhvS3KBuFjOT/oKlJNebLvVujjj1D2doea3T7yAI48+Ey/8V8rWdcH1qAhmG9+PQoKAQaRyl2wtAUnK5mhXMqn2H4FkQpdLKRK7BB/76Adxykl7BRFp+MBoA/xz4hBIgARIYCUQGFpKH05ol9+LE/bTu52Gp55ZAIMOAEmeDBFmMFiHw5UwQX7EchOIYs/QfmUlCRq2D1OnVHDK8Xtjm63e5Rzm4RtI9XtJPhyKSMu9NLwACZAACZAACUwAAQpIEwCdH0kCJEACJEACrU/ABx1cgD9kJO+6x7H481PLYDDdiSNRIPFCQB6kaKteSCGWoqrzLwpBCpnrZZQ5F9J73/1aXHvVYRKmg/iIzjrnRlx3470wagYsSi5457xMTkAyrh+SL9/mM8P93/yjFUrYFZ1q1b3k5p5C6RQzpqaYf9pcbLLhm0JAa6CZ1wazBhNERyKUtv6/ac6QBEiABDyB1ADXffdBnHvBtciMnEGTfNJCoWaoLy1q3FPuzJd+fdLrjxpCQ2yj6BBS7htFvnImOMniIOX38r3MfR9x6lBIdIH0PuqDVjFh43MuYaO/cBifyd/XEAA4CBIgARIgARIggREToIA0YlR8IQmQAAmQAAmQwMgJ5DnMEpqQbOUtttoPCxZPQ2a7qiXsxIGUpqlzk7Tjo9orwtX5y0M4udAjopCBVhm6Opfi/l+cV3XUCNPtdzoOzz3fC4NOwCbO2eUbmtuqgOQr43m+rSIguSBksWm7tUi0RpalKJUSZDZFSXfjPW9bBdd+6wQ3d7/FBpLO8mgmBaR2/FfIOZMACYyWgJzrlQz4+I5H4t//sTBKyqlaV74ulhaVDJIk8fdlUfFFQPLnUCukMIyWWOO9PheQXGHCwvcD7+6NYpFW1jnF5fuarF6156K1KOseTOlcjHt+cSkSXfU6161xbTdGn+rCBwmQAAmQAAmQQDMRoIDUTKvFsZIACZAACZBAwxEYvhSOBJokW3mTzfbBsp5ZgJ7qq+Mr1U88ao/+RwMtYuQYhbSQqStBN5M5z1FZL8Kc/bbHPl/YzoVfjAJOPvUG/ODH98Go6TB2EkpOkKs4tk4M0b4UnrI+89uXlmmlR77/XLa7AXQiklsKjWWYPrkX99x9ERLlUNQ9+vcB6b+bh+4V0kokORcSIAESGCmB2AvpJ7f/FvNOuAxGzwRUCVkmfZB8T75SqYRKpc+dS96BxEfjESimleTfQ0QE9M5ecYtnKCUaJjNQkqjhmlxZJMpAYxE2WO+1uPySrxTO2Og0ktnWyoUt9xWk8RaUIyIBEiABEiCBFUKAAtIKwcqLkgAJkAAJkEC7EBiZgFQxwPob7AtjV4GxnS7InxnjMlrreyC1p4gUS/8UwyuRrS/5o7EY675rVXzrG8e6n2Mfik/ufCz+8VwPUjMZRgQUrasCkitj5zogSeawPHzpwFbpOeXL9eV7sJRIADODsRkS3YeSWob11n0Trrj0MMesvmBd/q+0tuhO0ZPkX8OwV7vc0ThPEiCBERKwQGqB/edchId+/RSMmgytO5GmBqVSGZWsgkSSGDJ/5lBAGiHXlf6yeL75UnbSU7H4HcGY1ImAUmpXvrdZpVEqSRbLMqy5xlT87/dO9M5on7PiE4QK5+bQ3xJX+mT5gSRAAiRAAiRAAmMgQAFpDND4FhIgARIgARIgAU9guMCAEzkAfPkr38JP73oMSTITfRUFJcEGF/z3gkcUNYq9kAZm3CpF2AaeXQy7xN4ReT8oKf6zFKtMS/GLu853pWIi+yuvugMXXfIjQM+CVSUX/JG+E3nALogjNQ6kZhdEYnhKAl5SNikKcF488+V4Mij0oaQX4ewzD8ZHPvxO6PCyvFTdQMJdcW2G2+G8E5AACZBAexKQ267cIW+/84847sQLkKlVkGYd3iFrDJS4QeVP1/vI35Xl/kwpqTH2S/9vU/l5l383kxK6/juF/OnOWreGPSirJdhj961x2ME7ue8kgyVe8BRtjPXmKEiABEiABEhgeQhQQFoeenwvCZAACZAACbQ5geH8Ry6Mb4GP7nAMnn/BwNgOACXoBEizzPVKiC6kiHJoh0wrC0h5WK0+wOZEEbMMJbUEO++0GY6bt6vL9JVKMiKh7L7n1/Dk315GJZsEY7UL9DiBT2I9hV5BrkmS+0UzC0h+7NUG7dLgWxxtUl4HkhbtH77xt5TZWYK3vXUabrj2FCcgSS+kXEDKXz3wP2WGvtr8FsfpkwAJDEFA7pByDh39lStw591PIDVd0Lrknque6fDCfnyOAlJjbKnab1MDl2t16RjBtexEJC3ikSRndOPNb5iCm2/6mjtTtfsmIq/2CRzxFHZfN2p+aoy5cxQkQAIkQAIkQAKjI0ABaXS8+GoSIAESIAESIIECgcEDAyYEHTRSq/CBDQ9AZldx/RG8/SgPKsjfXVayy3Jt1yI3QfBxf0jPotptJoGbcmJhs6V4zztfjeuu/rIL2shDgnL/+6PHcNKpF0OVV0dmOlypGWOkbFAM3PkL2nBh1QICUl50zsIgQ1Iqw6R5sMs1RHLl+3pRLi/BkYfthc9+ZoMBeiHxnzQJkAAJkMCICRScnN6Q4hNFdt7lBDzz/xYjM51QapLrmePOHe2dK7HkqJxLfDQSgYHFI/fdrCAg+Z+lv2Afpk3pw5GH7Y6ddtzQryukH1L/dY0e30aaLcdCAiRAAiRAAiQwegIUkEbPjO8gARIgARIgARIIBAYWkOTZ+BuN1ADv33AOKmamEzTqmyq7oERbi0cxTFMUeGq3mK/KlkHZCmZOS3HPz87xPQcKvZAOmHMuHvrNs6hkU1BOys6RIy+IvQxcpji8sDdQoKe5NrVkQYtYJC4jAIlCmmZIVMkJZ0miYaXHlpaSfr2wthurzda467ZzUE7Y0ai51pqjJQESaEQC4uT0/W7EUyR9DYFNNtsflWwG0lTcxnKz1chs5r4RxNKqfi7N7IJtxNVYjjEpE1zJA6+JPCulhrOsgpKuIMFCfPF/PoE5B25fdULLOVz/7qp4RAvSciwO30oCJEACJEACjUGAAlJjrANHQQIkQAIkQAItQSD4XEKPA9+o55f3/hVzj7gQGWb6wmIuE5kZyAMteDQG5Q6hQNSKGOI6SUCZV3DicXvhUzt+0IknriyQAh7/3X+w34Ffw7K+ybCulJvvOxF7TLkAXojw1DucmnHzFYNVxk1IwXPzTjZp+p2lGaBEZMqQ6EXYeccNcNxX9pSwJmOYzbjoHDMJkMCEEyjqAfHvMW3kvvv/jiOOOhe9lSnIUIakK7ikBVc71L8q97tQRJqYxYz+XbGPSXMq3zMRNmalSKk6HXoL+gQfSWDRNkMpWYKtP/IOnHHaAd7N61siDfIo7BRakSZmqfmpJEACJEACJDBOBCggjRNIXoYESIAESIAESKBY697CBrXim9+6Cxdc9hNUzLSqG4bZxwPvFh9uUb6HUTXYJiy9IGIzg5Jegq22eBvOOmM/B1yaV8deSPvudx4e+93/c72QlJ7kG5hHsc6VGfKBolYQkDwp//BhSe9KKu4t7QTLDDpRSNRSrDorwx23noOyxMlEyHQRMD5IgARIgARGSsC7ieSOG9zDhfuwuJAuvuROfOvbtyDFFGS27MV98b1KHyR3JsXvCv+fvfOAk6Sq9v/vVlXP7O5sgAUURdFnlucTECQHiSoiIAIqopIlJ5ckGZScBMlJUYIJQRGJouRoTvgXFRQxEDZM2Jmuuvf/OTd0Vfd0T9jtme3u+fV7uDs91VV1v7e6bu35nd85vP+OlXlzt8sLwMrDgPQLtPOCGJF9XpASuBpR7FMtpPcRylB6ETba4F24+KKDKs8exRkc3r+ycWm85o6HeyMBEiABEiABEphoAhSQJpow908CJEACJEACU4hAnm/qCttoDRx3wpW4/e4/IMOcms5HUwhMw6HW1nYpSiB5KUDvr0Ecx9Dl+XjdaxV+/KPzpHJbpeuAiEi/+u3L+Pz+x6Fv8UwYNcNlEcsk+K2kT4F7dVrgrlo6cqFNeQWGBnFUBrJebL3Fmjj7jD0RR5J57cS50Ctq+DSx9g6/pSRAAiRQn4C7h9b2NZQl54gjL8VPHvoDyroHSiUwWqEUSYlRKaSqvW3FCxn2Htxpa1KrXzM5b5mPkFgipV+tWyysnpJ0Ao1E9WK1dyyHG755inUeOa9v2Cost14ZrDKYU0Rq9SuB50cCJEACJEACYyFAAWkslLgNCZAACZAACZDAmAjkJeycI0REjb0/fwae/OXLyMxMH6wf066myEaNBKRiYSCJ1LjyPyJ2xGoQSbwAe++xPfbf58PWgSQvYS2fOvKYS3Hv/c8g1TOhoti+L9nf8lLK+LI0nRSsy8cinThcSKsoILlYpQTBoIcwrbsPjz701Yr45j4TApm15XgY/JoiX0QOkwRIYFwE6t8brXEWQGaAJE/YkgAAIABJREFUnT51Mv7y/ALniFVdiLRLaFCxu+vKtsNdK+M6CW68xAR80oU4k3Xm3LjaOPezd5jJwqlUigiDmDvH4N67fNJKpd9RSNAIljIKSEs8HfwgCZAACZAACbQ4AQpILT5BPD0SIAESIAESaEUCoYtBYxlCtoiQauBD2x6Kf7/Uhcz0+MCEr7ffigOb9HNq7HCpsFWup4/8HEUKRg8ijgew7tpvweUXH2KFkPCSvdlG5psejP7F02GkjJ1xvZBsuwKf6V0M/U36kJt6wKoCOoU9u4z2EMyUsjxZlkISq0txL7be8p04/bT9kNhAmAhzoRRTKCLYaL+dJLw1dSK4MxIggSlDwN0na/sZVu6OPpkhNcCWHz4EL82XRIYeQEsZuxhRDAyVy9b5mbtkZX2L7RqVF8OdMkAneaDBsRt6UvlnDBGM/Jm4ZwUgUosxvbsfhx38aXxip/Vtwkq+CtY8SRTcaG43TMCY5Inl4UiABEiABEhgwghQQJowtNwxCZAACZAACXQugbEISKlkGytg400PwKKBHhhIKRv4HggMxFcHWEaQ4nwDciNZwkrZ0muZHsBb3zwb3//2iVYECS8J+ojUdNBhX8VDjz4DrWYi064HhXUvRa6heecJSNUjklJ9LhQm/yuiW+h3JM3cB7DC8mXc8+MLIB0eYtsQKhTjqScgFQNhvG47967GkZEACYyNQK3Ts6I6uFJ0VgSynk98/wdP4oxzvoaBoemI1AxkWtagrFLCLncg1d5bO2eVGhvTydtKhDuXlOJK2sp0JaUS0jR1iRdSxk5pxFEGnc3HjttvgBOP/4xLVqkqN1ibADPaz5M3Rh6JBEiABEiABEiguQQoIDWXJ/dGAiRAAiRAAlOCwMidYdxvMyice8Gt+MaNd0Gr5WBMV01hsSmBaoyDrC65ln8olJPJbGkZF/QxSBJgWlcvHvnphU5AqhKRgDKAzbY4CPMXTbPCnWSKS+MC0UqcM6e9g3PGj1f5cYS8aZtP7X8nY4wQ+UbvEvfyfR5UGUk0iLXXWBVXXHooIpHcQtkemzMtn6NQNMYLl5uRAAlMUQL5c0C1oFR0IolEcc3Xf4KLL70JmV4eKu6xblBl++xIn8TgSKaAtKwuI3Ho2l6JNpnCPSMoLEaERdhqc+kZuI8Vj6pmSBJR/LrJ1XJZzRyPSwIkQAIkQAKTR4AC0uSx5pFIgARIgARIoGMIjElAMgr77H8RnvzFc0jNNMAkFJAaXgH1BSTJFHYBNk/c9oyQJtdAZF7FvEN3xOd228I6u4rl6TIAXzr9Btxy21PIzCzbB8lt1BmX4FgEJCsqhfEa596yP5oMSWSgzKt46rHLUIp93KywOQNinXGdcBQkQAITR6BKNrKCgu+1Z++zubOzbIBDDr8ADz/yrO2FiKhkS62KcBFewfvpfu6QhWri0Ddlz3YdNS79Io6UE/bss0YZSTyA1d65Eq6/7gQk8rxR54iuhGFe9q4pJ8WdkAAJkAAJkAAJtCQBCkgtOS08KRIgARIgARJoMwIVRcmHlIxGamKsL714BmfCmEQ6+LTZoFrndCVIEzK1Xc8ebbOD11njtbj6ii9aQcklA7ugnfyv9J/YcJPD0TswDVBSrE28NuHlXEiVhtkNhioBJutaqinx1jpkGp9JsTl7cF2Fvg5Suqe7tBhrr7kyLvvqvEJ29Vik0ZpM7HaAwXMkARIggaYTGOF+KVkL3qEipWzlx113Ow1/eObfyKKZALpFy7drkJb1LI7sn9WvRlL+yPfpxsNs5PRtOpgJ3mGjcdTnkidcVJ+W7axok080Ylu6ziBWZcRRH97y5uXwrZtOteJRMDnnpYuZYjHBE8zdkwAJkAAJkEDLEaCA1HJTwhMiARIgARIggTYkUBW3cCKGCBjvW/9glLPlKB4t4ZQGEUTEI2k2Li/3ngR6BtDTvQgP/+wKJ4B4ASl8JtUKRx57He69/1eA6kGmRURy5WlsbM+fU0VcqXOOLkNZpKfqHkFLOJxJ/VjgEMS3OI6RZeLNAiTxXcrYiYvrkotOxgbrvF4q/I3a9HtJw5aTOnAejARIgASWJYHgPvKlU+VURBqS2++unzkVf3z2v9BmBhS6ARPZsqNyb44Td4+O7M3Y/RcSJ2zCQxQcuWFw4xUypqaApEOZVmtFdi/LUtZ2+1yRWWeu0iIeDeBdb18RN3zjRMTyq6pEk+ATGy/3ZXkx8tgkQAIkQAIkQALNIEABqRkUuQ8SIAESIAESmOoEaiLrwQGz5jqHIMPyU53OUo+/KIZItrA2GboSDZUtxHYfWR+nnrQbIiXOJFdSxvYCEhEvA7b+8GF4aX6CTE9HEiXQNmoEG5iThG8bQFISYpJXdWCoUebyUg9oGewgBCBt/ycZsinbbOvlZpZx/70X1nEhFXlQOloGU8ZDkgAJtA0B8ae49aPYA8l1lZOMBeeAleXngAPPx8OP/QGqNBeZ6bIiUniJeGRkbZL7tHXOyis4m52INFoPv7BuhYZ4vnhpIUGgUwWQ+gJZLS8VO2FOegTK76R8nTKLocxCvOvtK+GmG0+1cyg6nmPnE0j880XbXJI8URIgARIgARIggaYRoIDUNJTcEQmQAAmQAAmQQAj1SMjhB7f/HCec+g2kZo4LAZnQLJucxksgBM2s6CMBH7EcIUWMQfzfaivjm9cdaQUkG+6xvSgklCfBIeDSK36EK675MTTmACaG9FXKZC4i8RW5wJArHZR/XkQoO2c+HhVaMI33vJf19hVBrTbwZcvyGFHREJn5+PIp++Aj26zuRaRi/43agFynBh6X9Uzx+CRAAu1LoKobkhtG1T03v6fKyqQ1cPa538XNt9wHrWYiTWPbIzEvcytrXGz7JIWyo7LL4JYdjRMFpPAklot59rkgMAzJJkacuJJMMYhY9WP9dd+Bi79ySB1HM8sPj3bN8fckQAIkQAIk0OkEKCB1+gxzfCRAAiRAAiQwKQSqA0QS+Dn/K9/DN29+BEPZTBv4YWPssU9EKLtWzLYulmKz2cNKsrHLWGmuwT0/OtMGfeq9ZC7W2eDzGExnQUXdkNJ2pVIX0kxbN5JzLLmadspH3kLGdng/b57UPgJKsQdS0cElJZJULOKaZGArxKoP73jbbNx8w0ko2QAb3UZjv1K5JQmQAAnkBIbJ71VviEvWZSZIysJtP3wCl15xM/7zskFZT7MJDlGUuCSISrlWlxThxKOQhBIEjeLOC2JJh0/I8MSOYmm53G/l+iUa231SPiPiXaWvoX0kkzVwMUrRIuy9x47Yf9+tbSlcnz8yBRxbHX6hcHgkQAIkQAIk0EQCFJCaCJO7IgESIAESIIGpSSAEcbyDBQqZlKk5+Dw89Ng/oDGbAtISXBhFAaT48VCOxrWJSDGt1IvHH7oIidfo8uCPfMpAG4WLLvkxrvnaD4BoDjS6fIDOFqmxuy4KSDbgVOgHVD9EtwQDWsYfcc6t2JXuE4eWBCQzCaktRhL3YoePbohTjvu0H/syPlkengRIgATalEA9D6ezv7jiqlZFUrH9Q3olfnaPM/Hr3/0DSvVAmxJUFCNNMySlku2JFByxeRIKBSS5NHJncLEArchGxVKCXkCSZwHruxX+GrHKEKlBLDcrwiEH7oodd3hfJQnFFiOsyhVpn8SRNv3K8LRJgARIgARIoOUJUEBq+SniCZIACZAACZBAKxOoFo9s02tpyWyAnT95HP7810FozCr0LKiWI1p5ZK12bkUBRFwyVi+SjGwzH7vsuA6O/+JnrRxUG+qx/ag08LGPH42//aMMRLNt4C7TEk7yZYH8YCvZybnlqBKMsgGrsF2rwRnj+TiGETKd2qCkC8BpQJVRihfgqUeusEJczjDv/zDGQ3AzEiABEuhwAjUuzcqP+ftVK70pikBeP1KR1YPkeUH+O+SwC/DQw//PPi8AJSt2SN8kXXEfOdF/aV6SOGDXsUqNu6XZW6t9tuACt5ys5cj3MnK/k/5TxmSIlUYcDWCFOSnOPfs4rLH6yu7ZoYLXlcpVXuST9xsltLQaBZ4PCZAACZAACZDAxBCggDQxXLlXEiABEiABEpgiBIbnGkuQQrKKN9h4XwyU50CbHsvCOltsA2wJF/E1HgISOBN2aSrCh0s9lv5FzkPUh9evDPzw1vNsP4PabgU+5xt33PlrfPHEK5EZmZPI9kIKpQWllJ3suFZACpnM4VzbWUAKzq1KDykbIPMN2W0fiPk474wDsdXm7yw0D68d+XhmjduSAAmQQCcSGE1AkjHnhVBd8bTivbRaCJKEBnkqOOW0m3DHnY9i8WCMuNSDodQ5aKMoHgHiOFalYNnpQAHJdy30qR81LiQr4DmEsUph9CKsteZbcPXlRyCWtW9Y0kRInFg6wa4Tr3yOiQRIgARIgASmKgEKSFN15jluEiABEiABEpggAqJFXHblPbjymluh1RxkptuVTKOA1ETieQAvVouR4FWcctJB2PbD77UBodqXbC2usI023R/9gzOQmRnQWoJDoaeEy1hu5A/LS+J0hoPMt39wApo0FIdBKVmMd7x1Dm78xnHWhRR5GrZnh4++MZzWxEuYuyIBEmhTAjUCUmUUIV0h3Cmr15SK1ONdRcWP2TUKwPdvewpnn3s1BsvTkJppgOqSims13tpwfJcAkDuTXHKK65fkRBD7d+n155r8ufeX0sk0mZOWj6U4rvwMXMlZT9ZmgHhnsiRHeBZ2nReJTpeRRH3YfJPVcO7Z+4vBywl7RSR16g8O95VxJZzMa4DHIgESIAESIIFWIEABqRVmgedAAiRAAiRAAh1DwCAzCnvsfS5++ZsXrFCRmbjidqH7qDkTXQyaRRhCovqwxQfei3PP2rvSw6c6sGaQaYUUwNrr7gut5iLTXVZskp5ALtAWJJPacyw25fbRpuYMY5ntJZKxitLpCgHa7hBxXIbSC7HNh96P00/dvdIPQk4ylFFi2GyZTRkPTAIk0DIE6qgM9tzqJRjUrh/Vgwh6TpCeZDX6wzMLceLJ5+PPf3kJBjOgTQKjZX1yrll5jiglCbLMCULynqxjkaxnVm1Stt9dlrkECefVDcJK40SJlsFbcyJhfDKmYjKOjDk4j8Ia7j5q/Lourm/5MUWkhgDdj712/xgOOWBr+5xQNGJV1rYGAlJ+HNk/V8JWvVZ4XiRAAiRAAiQwUQQoIE0UWe6XBEiABEiABDqcQDGTt5hZLCGNrT9yDP79Xw2NLkAllaCHDT20UfZvq06hlT185C2KMiDrw7vfsSK+dcNxXvgoZohLkE36/MTWhfS5Pb+E3/xhPlI9w/Uyt4McKahWGyzqBBeSz0h3XaBcKcBIw+jFUPol/OKpayzHSlkgIwIb+0C06veB50UCJDDZBER4D6+wivifrTZfT2SqXTuq1xbpyyelWkNfpC8edxXuvvdJGMxEprvFJ2pL2ombxpXDlXu0JAOIUCQ+GycYWTFK/kdUEqen2Dfa9dnDMrFjdM4q7aS0vA9ixfDlSv1JqdskjqBMGZFKEUeDUOjF6V+ah623XA12K289cjNSM3+VmaVQNNnfKh6PBEiABEiABFqVAAWkVp0ZnhcJkAAJkAAJtAEBCWSE/N6QCSz9j96//oEYyuZARSWkolp44ahYjqUNhteyp1gUkKAyRChjpeWBe+88y5Zfy6NmzmHjXDYShAIeeeyvOOCws6DVcoDpQiba0qiiXkUibFkm4zuxvASSHbtEG20wUjLbF2G3T26IIw7byfWTsuJbnbqA4zsgtyYBEiCBjiKQS0i1AkRxDbKrf2FNkoSGsObUriv5HqVPn5hEH3n0eXzzptvx+JO/gzbTYEzJdv5TSmSQqGKjsU5a289HIZOSdb6nX9GJW6VptdlMBBdSGJfAsaXrjIhpyrpkZZ2yblr/TKDMAN71jlWx9lqr4dBDtrU9Et1sCJ88CUWoixCXy0U14l+jioVtxpCnSwIkQAIkQAIksOQEKCAtOTt+kgRIgARIgASmPIF6cYWyBt63zv7Q0YquhIxtgO0yZ13WcCc4WJb91OdinGQmZ5jR3Y+Hf3YhStK/JyRe26xrq4KEsJENyu2864n407OvANEcZFlSGMzwgF71SDsnIzkPLOZjkgBjhF7MnjWA+++7BCUJSNoG5C7yll/vncNh2V/JPAMSIIF2JTDcZxRKg9Ybkdva3Xu9g6iQ8FB0NLkkCSlJB5gIePDhP+Pc867C319YCChxJCVQSKwjKX+kcAJUuF+LqJQksk3mb97ted925fncs5OUsZOXFczkZ1ujTleeqxSGEKl+u47ttOMWOPbo3bzP1ul4IaUkn53cgxSEPT9LIxSqa0+O7fod43mTAAmQAAmQQCsQoIDUCrPAcyABEiABEiCBNiVQT0BKNbDmugchNctDRa5ngbb9ZvhqJoFcQJKgWYZYLcJG67wBl158VKFEjQ3XVQXtpDyQzNGGG++LgfIcaDPd5h+7VzEwFLpSFM+6MwNHoSSQ1E6KozKgFmKrzVfHOWfug8g2KXcMKCA18wrmvkiABDqBQH5frFe2rjjCkawsRT9T9Tojn7Jl7Qxw87cfx3dvuRt/e+4/0LoLSk2DcyuF0nVOnLL3a5+0orUkAcg+23P9qufcFuFIRCSjpb9RBoUypJztnFklfOqT22KfvTZ1ZVgLpVjlOUyeycJa5sQkXfAeOT7157PznwM64bvIMZAACZAACZDARBGggDRRZLlfEiABEiABEpgCBELIx1bj91GHJ57+B/ba/2ykWL7S+yg0f54CSCZliNL8WtwyuV/IIIkG0NPdi4d+epkPHLleCXkL8bzPkWQan37GDfjO95+EUXOQGiehuDJuyjfXrif6dVopOx8wM5ktB6SMQlJSyMxiKLyCpx+90pYEDKHHYjmkSZloHoQESIAEWpZAPUGodt0YLtrUfkp69DmBR8rbFQWgvLyqFZH8B+WPU069Bj/60cPQmIXMTEdmErfaWcezc+g4d458zn8wck7oditlJ+cc3Ee2RF8mopGyriRlhmx/I3EdrbXm23D5pce4nn5V4pG7gPKZKXq95DfOxTVqJduWvQ55YiRAAiRAAiRAAhNNgALSRBPm/kmABEiABEigQwmEMicu/OAEJHnv6uvuxlevvAuDaQ9L1k3U3Et0SLKJ/f6Fe6QGEZsFOOKQ3fDZ3TZEpJx85ObHNxX3ESIJoElrqvU2OhCD6SykJoaBlATyQqD9o/MFJFdGyee3S7a6NGS3dewMkrgPH/3Qe3Hy8bvb3hHtmbs+URcg90sCJEACjRxFI4tIjQSkokBfFJKKnO3t2retkypuXzz+67j/gacxWI6hkcAYKVkXIUlKyDIvSAUhya9p7SAgBRbBfeTWcOvDsk4jBfkvRVeS4SPbbIzttv0A1lx9Jdu3r54QZNc5L9JVeFqxrn2dWfz+kQAJkAAJkAAJTB4BCkiTx5pHIgESIAESIIGOIVBdqCakBStbZuaQIy7Ezx5+HhlmWweMsc2eXSawUi6gw3B8sy4F76BR0jg7hdL92Gzj1fCV8/ZFZFmHDO7qkJ28L+9867u/wBlnX+3nqqsSmatkgzfrNFt8P5LN7codxZByRyIgSQNypV/BOWcehQ9t8U537RYEuZGHNFKpphaHwdMjARIggRYnYO+w0iMJwMOPPIvrv/E9PP2LZ2DQgzQrAaobGpIY4Z49mvMKDimfmFFJQBh570WnsH3+8YJWUciqFsx8eo53ZskzlOg8Saxg9GJEagAKfXjfmu/AgQfsjjXeu7ITjoouoroZD6OVGGwOJe6FBEiABEiABEig8whQQOq8OeWISIAESIAESGDCCUgYwgbcK6muBloraAV8fJdj8exzZWSmp1JCTQSkitPDnh39HEs7SSHgJFMgrhmjy+iKM7zlTbPwvZuPh+Rjwwt3xa4G7rgGmZEcZmDd9fdEalZEmk2z2zsxRcJyTnzKdCgvtLRn3Jqft6WBbD8Jl43tyh1Js/IMkenH2mu+GVdfdihiV+Gv5uodLQO/0DyJl3xrXgA8KxIggbYlYMvaOUOu/e/SS+/EPfc+ghf++bJ1JCHqgjiVxJVkTIQ4LiEV+y1cCbhQHq4IoOL68YkFro+jrIN5Sb3iSuASLtwzUfgzvOffQJIkKKdlt8ZIKoKS8nNuf+FzzlolDiMpwSfbZoglmcEm4qTWcbTSirOw1ZYb4IjDP+rK1IVydbWJOSMKSFyM2vaC54mTAAmQAAmQwDIiQAFpGYHnYUmABEiABEigUwg4l4v02xGxQcqi7YvBdHnblyDvacCARTPnOw9w+aCVDSRpmGwIKy6vcf8957o+SCMcVEJdIiCdfNrX8MPbf4lUz7IOm1A6R4JrLmgmokozz7519lUsmSTl+3SmkZQSpLbHhLiQUiRqAc4/5zBsvuk7LNCcqROa8kCi6+Ex/MVrv3VmnGdCAiTQaQTCnTi4kmR8Tz31PH5w+1344x//hhdefAV9AyLbSJKEOJNKMFK2tSDgSJ/GLMuqBJ0okn5DmXWm5iJSnZ5OvhSc9CaUV2VbvxwUxSRJzpBjaek76JMWKvMh5iRZd1CGMQOIokHMmplgxeVn4u1vWxVrve892GWXTfwx8t589rBh6bEOJ7fHfHWq7V3INanTvgMcDwmQAAmQAAlMNAEKSBNNmPsnARIgARIggSlBwCDTCjd953Gcdc51yLAcjJrmghiVBtlTAsSkDdKJH+Fw4qIRAaSMaaU+PPbwRZW+PY1CRSHoNpQBH93+ePzzX4NA1G1FQBFTgoDksrTrSyOTNtgJOVAeVBOhTMYZ2xJ2FgCMzhBBIVZ9eNfbZ+PGb55k43JRVCxjNBYByYYUJ2QE3CkJkAAJTDUCw3slhfWpuuef3J0l+UH+vOe+P+FnDzyBRx77BeYvHITWCaJIeiaJv0fspZFPoADiWN4XF5Bz4jq3UlyF2e5ba1/61Ck2IlGFl4hGsXdei7Bkna7iNtKZ+H+tvGMdTfIpI+4iScERASnDrJ4Em2zyfmy99cbYcIM3WKeSuI1k984FVWdFqVQGzs+hcSFVrkdT7TvD8ZIACZAACZDA0hKggLS0BPl5EiABEiABEiABS0Cqwhw270r87KE/IM3EfdQFFzjp7BJoy2L6hastf2MPbmzZNRtgklCYWYB1114ZV15+nOuLUBP2yptpu8CYBNgeeuzfOOjQk6ExG5nusmKKiEjB6WTL/PgSPVWleZbF4JtwzGLmeaXfky9dJ7uXDHHhJtnnsSojiXpxwOd3xj57bAqlXNDQfc6VQKpmUnQhhageA3ZNmDbuggRIgARyAo0VEr8yuk3DZlnmqrp+6zsP4r6fPIx//vM/ePnlRRgclPfFmZTYUneACEgRoEQ0knXQJVG4vzuXrnXn+hJ4lbt7TSm78L6KXFlYo8V9JM9EQ7Y0nZSdNWYxZkw3eP3rVsCb3vg6rPv+1fGJT2xaGaMtUycimKz3ckphRP587I+FRJIcTq3rqGpDXkUkQAIkQAIkQAIkMC4CFJDGhYsbkwAJkAAJkAAJNCKQamDnXb+MZ/+2EFnWZUvESOSjQ6ufLdMLQTKdReKRfkXBMSOBLflZHDOzenpx/72X2TJ2Eg7LRQ7nO/JdFew+bOlBA3z4I4fjxf/K72ZCGxc0c/2QfF+HZTriZh9cgmshGOgEoTiOkGVpJUAoW0jfCp0NIVZDeOfbV8DN3zjGC3Wu1FGlVtCw06u96ikgNXsGuT8SIIGpScAlANRUDC2+OeyX+Rro1j4nyDgXkWN45lnfxr/+/TLmL+jFy68sRG/fAHp7FyPLjHUqyb1eiUM1Cw5U+dn3RgqlX32fvIrIYx1Fxq4r4k+SNaa7O0ZPTzfmzO7Bm1ZdBWus8W58etcNXNU5A7tmO3eSnNjwFBB31nLybg2zL+9wyh3JtevNKErb1LyMOGoSIAESIAESIIFxEKCANA5Y3JQESIAESIAESKAxgdQA629yCPoGZtgMXpe9O7z0WXXTaBJdGgK23YHNgg6ldiRgtRiReQVfu+YcrPl/y3nBIxwlD365d7yYZIBrv3YXzr/4FqhkLowpQUUJsqyM2O7fiS22b8Mwx83SjGBZftYF4IJDLjCslO6Txuxao5RIaaMUyszHeWcchC03W802OTdGRCTfbGLMJeoYyFuWM85jkwAJtD+BkJYiLtnqhwxny61eo4aL9xV5v0bnr7QR8qXvZF/f+94D+Pvf/4WXX56Pl15+FYsXD6G3dwADAyIu5SXspF9SqZSgu6uE7u4uzOyZgVmzejBr1nQrFh1y8C5O8/Evq3/50nQFKagynFwMyj/TaO2t8rxaNzITFtr/KucISIAESIAESKC1CFBAaq354NmQAAmQAAmQQNsSEAFpjffvD425UEoaVCuboZtJqRcGNCZoXvMyNUGYiyCOmV4cfMAnsefnNvQZzeHwtQKGCEqu55E4yA4+4go89OgfkerpgJJG4643kLORSeZ2p/nJHD+tg6NIMttDWTo/YinBKKWDTC9We/ts3HTDqY5pVWnGsQbsKCBN0BeBuyUBEpgiBHIBya1LBYnF13qrFI9zgkxwLBW3rE2EqPQQqtqbL13n3isKTPbI/o1QTc6bh+wZhZJz8iFXXjacavFAhfWguLTWWU7qjaF2VQ8/j3U1miKXC4dJAiRAAiRAAiTQBAIUkJoAkbsgARIgARIggalGoLokmisJIwLEmuscCBWvaMu8SNNpybgVAYmv5hIQ/k7YqS4v5xptl6HUYmzxgffi/LN2rwhI1XNWPB9J2XbBsSENrLXuHkC8EjI9zQfeirWCOjM0lfeU8ixCYrs4u5SBMuJESgE9H8ccuRc+udM6vqm5j0xWYoL1BSLKRs29/rk3EiCBqU6gvuJSRwcqgGqUAJEnYlRTLRajGyPvmtOqXjGXdiXw5euqTqV4hPrrc35K7m8V59YYh8TNSIAESIAESIAESIACEq8BEiABEiABEiCBJSL+D1t5AAAgAElEQVTgBAlbrR/aAN+84T6cd9EPoM1y0NoJHNKrxwZ0Qq8e//clOiA/NIxA6FGkQ98E4a7EMZPiNStEuPtHZyCpG1OqiXL5HzMAe+93Jp765YvIzEzoTCGKpaF4XrrOZUJ3lpDkBCTlM8rlB1fcz6WSS5coucpTxNEQ/mfV2fjet0+ywpylIBe/8Ajp55VZyhktbdiQlz4JkAAJkEAtgep1bPT77JIJSLn3qHbdq93faOvi6Gc48hwvjYCUnysFJH6TSIAESIAESIAExkuAAtJ4iXF7EiABEiABEiCBKgISlhCP0SmnXotbfvBLQM21vWNU7HrzaCs0hV4xhNcsAsGFJH8aZRDHMXSaObFDpYixEJ/bdVMcceguvshPbR2f+iLSw4/9BYceeT4Wl3tgTDeyDLYUoZVUKmV/RguUNWuUE7Ufd/7OOxfCg0UBydh+TxWhLIhISiPCApx03O7Y4aPvt72QpEm6tdpVBKRiDnxtZnu7c5uo+eB+SYAESGBJCIxS+20cuxxNXhrHrsa56cjCUvV5STJD8TWWNSXsIaxNY/nMOIfAzUmABEiABEiABDqaAAWkjp5eDo4ESIAESIAEJpaACArivsgM8MlPH48//r9+aDMr75Wj4JxI4tIoOJE6zcEysZSH7z30Owq/0VbCAyJEiCOFNB1CV7IYK85ZjHvuvNSXsavTCKKqp5Er3yZ7+vI538e3vnsfgDkAupHp1LlsKtu3ewAqCEhCLe/sFDKzKz02lHKimb12XXP2CL1Y5bUKt//gPMS2N5IITUEgbZSRvrSZ55N9hfF4JEACJNAuBJpzf20PAam669PoM1QrHtknsdE/xi1IgARIgARIgARIoECAAhIvBxIgARIgARIggaUiIOKRlD7bfIuDsGDRDKR6uu0bE8UxsiyruFaCaFQrfizVwafwhx1HB0Ap5w6KlIh1zjkTqQHE5iU89fi1toxdbdW53E3kyrS5HUW2IlsKYKNNPo+BwVkoZ9NcPysrFgbg7R6Aqs3EHi10qCHlAoVtEjl312GHfBqf/vQGSKRHkqt5N0JcrjkBzil8uXPoJEACJNDiBOonEAy/+0/WelDHeTTiOtXieHl6JEACJEACJEACy4wABaRlhp4HJgESIAESIIH2J2DLp0Hhu7f+HKedfjm0WR4a01wPGV/ujIJR8+c5ZxqEHOnTYxUg6/hKMxE6yojMfBx/7Oex08dWh61CV+flTGR5QEsEJPnv2OMvx533/BZGzYExEcR7U/TqNH9Uk7nHMN5q55BUopNXFIr+SXU6Y5DE4upKUSp1QaeDiNUg3rDKdNx262mI7fb5q0qYq7w9WQHDyWTIY5EACZAACRTu/jUw3IJSX0CajCSMRo5YzhkJkAAJkAAJkAAJjI8ABaTx8eLWJEACJEACJEACNQTEgXTamd/F977/ILTpgUapEDCp7gGT95yZjOBJ509VJZnYaCsciRgk7zk3UopY9WPH7TfCiV/cyZexy4W9Ip2i6GE/D9iyhNvveCL+/kIftOmGRuItNsVSdp3L2DKJvJQkYLX0llKIYjFslaGwAPvtsy0+v++HrYg00hVN+ahzrxOOjARIoFUIjE0waf37ce0ZNueMm7OXVplrngcJkAAJkAAJkMBkEqCANJm0eSwSIAESIAES6EACIjTs+rmz8Ptn/mvdR9rEuYjhvRmhf0wQkCTc3qhoWAcimpAhiZihxf9lFZ9cQJJadbbcnCkjjobw7nesiBuvPwalok3Gi0zByVTsSRXmRYra3fytJ3HWudciU7OtiJR7bYLMVJRNqsXCCRn0JO9UHEmWrxZBTkFbUUlEOI04GsByM4dw0YUnYvX3rGT7ITV6MXA3yRPHw5EACUxBAhSQRpp0rkNT8CvBIZMACZAACZBAkwhQQGoSSO6GBEiABEiABKYmAYPMKGy1zVH498sGiKYh07YjjHVriEpky9wpZQPxRbmBAtLSXDHVoaCcaxDmpKSdiEoZppX68NgDF1kHUm0fpNriOvmcOG+T1sC22x2Jf/xbI0OPLVcoL9m3vNz28l5k59sKV4XfhBEGIabdJKaKwOYFNztaO04RkDIo04dNNnw3vnLBfrbAX6Ugnh9oPt7AbWnmnJ8lARIgARIgARIgARIgARIgARIggcklQAFpcnnzaCRAAiRAAiTQWQSMQWoU1t34QAzp5VBORVSIrFvDqQu2wY4VHooCEsWjpb0McgGpunRaQUCyleY0ErUIm274Jnzl/COsgJRvX5yF2l4NBsY3BLroq7fi6zfej8G0B9pEiKLYCiiu7F0EFcXQ0jSp6lX9c7sKSMUhVZX5k7FLscYE6IoX4dGHvoIkuJXspZ9La+5bQAFpaa94fp4ESIAESIAESIAESIAESIAESGDyCVBAmnzmPCIJkAAJkAAJtD2BYDSRsHhqgDXW3R9azYXW4kSRjjCuxFlwpIjQwNfEEKjtvVMr5ZSifnTHL+Oxh65FVHEhDRePhgtAToySEoUHHXo5Hn3s/yHDdGR2jp1DSZxHoh1FkXPluFf43cSMt1X2KuONYoWuqB+rr7Yirr3qmALfVjlLngcJkAAJkAAJkAAJkAAJkAAJkAAJLDkBCkhLzo6fJAESIAESIIEpTSCISD+685c4+sSrkZrlEKnElvjSOnMl7CqdjmpljimNrumDry0Nl5eTU4gxgASv4MnHrrJ9eiLXNMmfgy02WOd8RPzTkIY/UqLwJz/9M+YddSZUtCLSrAsqjrzrKLLbaJ368nhTo8uCu8Y1xFkVYzG6sADHHLkndtl5XSsi8UUCJEACJEACJEACJEACJEACJEACnUCAAlInzCLHQAIkQAIkQALLgIBIBdIj57Qzrsd3b/sFUjPHSxHOeUQBaTImpVawGV4cMMIQSlEfjvrCHvjEzu+zAlIodOfEo3qKR3ATRbbbkfy3735n4Mkn/wmj5iCTnkdRDGUUsiyzglJwnblR1+925Kvi2XKG7fpyrjqFKIqcyGbKSKJB/M+qM/H975xie03lr0bzQ5WpXeef500CJEACJEACJEACJEACJEACU4kABaSpNNscKwmQAAmQAAk0kUAob7b/wRfgkSdeQGp6UFuoTgLsTkhiwLyJ6P2u6pWh8713LHMR+DRilUHpfmz30Q1w6km7WIHDCUih1Fy9Inhh31Fly1QDW3/wKLz0KqBVNzREQDKIpQeS9ESyR6xXvi4/z3YVkIIgGkoyhutZrm3phSQiUlfci2PmfRI7f3xDRGLMqvCQvwzziDX/cuAeSYAESIAESIAESIAESIAESIAESKDJBCggNRkod0cCJEACJEACU4WA9MaR/kdbf+gw/Hd+CZmZbi1J4sywEoV1agQnEgWk5l4X1eKReIqcTDG8hJxChiRKscJyBnffeaYXkEaS9PISd6YgCUqvo1NOuwnf/8FDyKJZMGoalBa3GaxIaBqWK/T7U/ZqcOfZZg6k3FGHwnUtDiQpCahsT6jI9OKNq5Rw6/fORGJLBeYzPjUK+zX3CufeSIAESIAESIAESIAESIAESIAElj0BCkjLfg54BiRAAiRAAiTQlgREULjrvj/hmOPOx5CeDaOm26C58aKCGxQFpImZ3GpJYmQBSRwyKWK1EJ/f60M44PPb2n5FdSW9ioEo+In8Vr5sm7iQ1t94HwyUZ0GrHlvCzs+yE4ZESPLbhvkv/mm8M6rdBKTqsbkRu5dVxSzPWA1Bp6/g8/vsiAP3+2BVKTsKSBPzLeBeSYAESIAESIAESIAESIAESIAEJpYABaSJ5cu9kwAJkAAJkEDHEsg0cPb5t+Hm79yHFDORmRIgqpIXEorCAUvYTexl0Kg0nBN0REAyiFUfVlpuEPfedYkV+kT0GK3EYFH4CD2vDp93Ie5/8FlkahbEoWQdSNapJGJSZ0glRceRK8EYnEfuz/Be8FTJz5HSgB7Ayq/two9/eHrF6VW/rN/EXg/cOwmQAAmQAAmQAAmQAAmQAAmQAAk0gwAFpGZQ5D5IgARIgARIYKoRMAYaCgceejkeeuxPyDAdGkmd0mSdISi0+vTWF5DyOnFaG5SiQXSpl/HEo9cglh49VTag+iUGa2dPxCIpXbjN9sfjxf8MoqxjqKgLJoMtXSiCVHAg5SJLq9NbmvNz3i+rMYlQJ4X8slfx8e3Xxskn7umEurp9oZbmmPwsCZAACZAACZAACZAACZAACZAACUwOAQpIk8OZRyEBEiABEiCBjiIgQoFGhE986nT88c+vIFPdMF5Aqu6HUzvsIFS0WROctps96U3knDJKibBjUIqHEOmX8eRjVyKxDqR8DsLfpI+RuIlG6lglAtIll92Nq667FRlmAmo6jHHHiJQ7rt1fpCqCYqfNuhXstIzXua4ca9cPKVaDmD6tHxeedxzWWWtlyyR3ZolTiy8SIAESIAESIAESIAESIAESIAESaA8CFJDaY554liRAAiRAAiTQYgQMUq2w5QePxKsLSyjrCNpEiFTkK3Z5EWHYWXealNBi01I5ndw7FISkSA0hMguw3z47Yr+9t7QuJPeqnau8r0+90UmVQhGRPrrD0fjnfzTKaTegEjv3RmuIapS5unZWiqoVozpCOrTNvozrf2TL22WI4xh2+CgjVv14/1pvwRWXHuJL2QURyfqVWvWi4XmRAAmQAAmQAAmQAAmQAAmQAAmQQBUBCki8IEiABEiABEiABMZNQMLhIiJstMmh6Fs8Axli2w/HiggSWPeei0a9ecZ9QH6gAYHaInPVAl3er0eEnBRxNIA13/tGXHvlYVU9enznKnuMyh68q6b6wK4gmxRrO+ucm3Dztx9GlKyAoVRcOHIMW7MN2opSBsq+50u8+auieKz2nVavHHmBzOjMsVMRokhB6wH0TBvECcfugW23WcMxkDp/1rFEEal9551nTgIkQAIkQAIkQAIkQAIkQAJTiwAFpKk13xwtCZAACZAACTSFgIgAqQHWXf9gDGWzkYlSpHK/SaUkmlcjqtrtNOUMuBNHoOjnqRYmpMygLSdoDOI4QZYOIYrKSKKFuPTCo7HBem+2eoZIQq6Tj9ud1Tgqr1q/kPtlEBC3/9iJeO4ffTBKemDFFb+Rk4/y06uUequcb7u7cLxIao1IBoktFSjCkWMTKY0k6sMqr41x263nWLEusrJbeFFE4jeYBEiABEiABEiABEiABEiABEig9QlQQGr9OeIZkgAJkAAJkEBLEQjFuG7+9kM489xvQ2M5aCMyhIgVGlEkoXLvM/H6Q+5EqnXMtNTQ2uhkik6jItOiMFPocWRFpBhGp4jVIqy+2lx8/doTEUU1BdVq58uKQMNUJcsp08AFX7kNX7/hx8gwB0ZNa8Cv/jm1Eexhp+rK1mlIHUAr0EHEI+mDFENLfzBdRlcpg8oW4vTTjsCHP/R2xMp+Q/y+KCC18/zz3EmABEiABEiABEiABEiABEhgqhCggDRVZprjJAESIAESIIEmEbAlzAxw9Bcvw133PYPMzLbl60K5NBtYlx4xtmyXOygFpCbBr+ymtpdUECZCYyMRM5z7SF4i6mVZhiRJYLKF6FIv4cnHvubK2NXqO64Fkp84tx874c6uVHnJrqWM4a6fOQ2/+9Or0GaGFVDq9zjqrN5XYTQZnMtLSe8j6f/l/VzSE0mpFF2RxgrLR7jzjjOQeLFOWScSBaRmfyO4PxIgARIgARIgARIgARIgARIggeYToIDUfKbcIwmQAAmQAAm0LYFh/qDKG/lvQvmyz+x+Mn79+/nIzCwrHFihwooWrgOOvFwHnOpCa20Lpw1PPBf1vBAEMc0MIsarePLRK5BIabWxVJOT6cyr3FlXki3ZZoBLr7gdl1/7YyskwsTDRCQrZGkRVHL/TY3vqQ3J+uvaK6TyRxVGa1HSlm2EXrz+dTFuu+VclGL52cG04p5X7+xnC4zDNyaUFhzLFLUhRJ4yCZAACbQhgbE5qRtvNbbP22XBr7WjQWpgFB7lYyOcYeG4o51DKJebH6w2YWTJVrDwHBlW1yXby2jk+HsSIAESIAESIIGxEKCANBZK3IYESIAESIAEpgiBsQhI4p9INbD5lgdgfu8MZKanoC74EnbiQqKAtMyvmhD4CW4k+bkUZ4iwCPvsuQP233dz60Ia66v2+hABSWb6s3uei9/8/kUYMx2ZjhDFsXU8RZGIR+6aCG6oIC2O9ZituV0QRp1yFJx2QSIrCj8RBhFHvXj7W+fi5htOtaKS8x/VyKxVApINHfqt2l9ua8055FmRAAmQwJIQGEUAqkm4qF5iix7d0RffekkgjQSd0YSe4SN15+LEp9HPpR6pXLgyBbGLAtKSXFX8DAmQAAmQAAm0MgEKSK08Ozw3EiABEiABEmhBAiIa3P/AX3HEvDOQqRWQ6i57liH+MP4gRgsOskNOKYg2leCQMYiUCEiDeOfbl8dN3zwOSSRyx1iDR8ODX3I93POTP+HY48/HUCa9kGZAW8eRVL7TiFXk+wO58nr1S9x1CHA/jOJ3IJLeR2YQkerHSisk+PEdFzjnl5Xe7DcnF2CLNqRa11dhq86ixdGQAAmQQCsRGJtDqOFWdZMBaseXr7kulSB8KF+NG7uKalfRsa7f7hzG41YqrmXhc0VRy/rMGxy+8Vk2egqo3dHY5qGVrhyeCwmQAAmQAAl0KgEKSJ06sxwXCZAACZAACUwQAREMrrr2AVx+1fewuDwdiKZNEVlggoBO0m6lvKAtO5eVoZCiFC3Ak49fhshIWbuxnsRwAUmCSiKFHD7vq7j/wT8j1T2IohiZNoiTCGk5RRKXbHbyVBCPiiRd+T5xYCkrIin04o2rzMStt5xZ6Ykkpe5c/yQb2vN/FAJphdKB4wsTjnVOuR0JkAAJkEBOYGzCxdi2KtzXKweo9SRVJxMUf1tf7AluH9lh2Lrx6jBs3R3jQpwnBdX0Shxjab36AtJIB6eAxG8hCZAACZAACbQqAQpIrTozPC8SIAESIAESmBQC9UMgIwVGMgOcec4PcfO374OKZyHVkXWaOJcLQ9yTMm1jOEgxc9i25LHuo8j25pGaa0m0CJ/+xPr4wmGfQBQt3czZUnYG2GyreZi/KEaqE0AlkG5Y8v8iXrmX6/2zhNVyxjDqydqkUMKuUKoxL2GXn0cYeSmJkKUDtgfV7JkZ7r37okpPpFBCKO8lwe/RZM0kj0MCJEAC1QQaPQGNXTIaH9HxHy9fR3O7U20pOrtXtwTbV13pps6bldXa/yVfr0cef/7MMYbx0GE7vkuEW5MACZAACZDAMiZAAWkZTwAPTwIkQAIkQALLlsDIApIL+Ve/REDa/+DL8dgTz8KoaUgzVz/f7YmB72U7n/WPLgKOLWfnex2IF0j6IL37bTNw841fqvTlWZpzFwHpmOOuw533PA2tZiMzJeS9gGqvszGmQC/NCU3oZ4OA5A5SkMfqHtWW88ukrJ+4wDJEajFe/9pu3H7bGRDvURDwRECy+6s4kiZ0ENw5CZAACZDAMAJjEECKnymIIc2Fma+TFXEomFT9wiM/2mWj4FSVX8n28t511/0Y8+f3YlFvP/r7+9Hb24dyOUV/3wD6+voxODiENDPQWqNUijGzZwZmz56F5ebMxsorr4QVV5yDPfb4UNWwaj1PQWByiSohmaje8+D4E5aay5N7IwESIAESIAESWFICFJCWlBw/RwIkQAIkQAIdQWB0Aak2DJAa4CM7HI9/vLgYMF3WaeK0iXri0URl7HYE/AkdhBX1pGycOI+iyM5O6Ikkf8ZRP0rqv3jy0a/bEnZOAhyPAGis68iKIj5gJeLiVh8+DC/NLyHV052wGCJZEzrayd55YFVVbMieRFFaKjYYj0UlMhFSnUIpjUgNYM6MMs48/UhsuP6qzpVl3VnjmYPJHjePRwIkQAJTlYB7nmmcGFHf5RPSa4avr2N5PjLWyasQ5Q4i7yqy4pEkbhx7Bf754iv2v77+QaRZatfmzOYjRIijErQVmdx6HMcxMvdLm6zglmj5nbwnTmW7GHllSsPoMpKSOGg1pnV3WefsCnNn4U1veg0uuOAQm4ASirBKzz/3Gr42hqsmJBvlW9QmlNRfA8dCa6pemRw3CZAACZAACUw0AQpIE02Y+ycBEiABEiCBliawZALSJlsegVcWRIhUF5QVkFQlOFE9XP6Tf1lOfxBwKqKEF5TiJIHOehHjVTz12FUoRVJmbvwCUh5Ic4EzCUSdec5NuOm7jyA1s2BM5N00nSaKhOu6pndRJXTmQ2Q2OOeCcq68T+zK+NkgXYbY9GPFuQnOPecovPc9KzonmPy3LC8aHpsESIAESKABAbl7uzt0PWGonrd2rAKS/axfhp3gkzuJ5BFL1terrvohnn/uBbz8ykI899wLWNQ7hP4BUXCmI8tiqKiETGsoSRqRXoQiFBm3ThWTE0JiifwZEkGktG3x5X6U0YY1TJ4TgFjJPoeg1GLMmKHwlv95HTZYbw3su89HLBm7jjlAlVf1mub6IbrUkzDoqiPXZc+nSX4pSYAESIAESGDZEaCAtOzY88gkQAIkQAIk0AIExvpP8lxcEAfSWusfgKFsDiLlMlttFqsdTbEZNCBBDxtHqBdVaYHRT4VTqHUiBRdShDIi1Y89PrMNDj1oa8SjqhajC0yyhbiQtvv4yfj7C/3IdBcMEheEUhKG8sKKvx7sexLsanvXjc9M9+OQ6z2UDQy9KqIotiJSlmXOEWaTvFNEGETP9AzbbrMBjjl6Zxt8c6UG8wBlUaibCtcsx0gCJEACrUogJEvYe7V97LE3/IanW+xHWG+jIByF/cpzk+zy6GOuwV/+8gJeWbAICxf123LBzlGUQFvVJ7bFaA0kMSGG0QpRJAk9TqCpqFEVoab6+azRCYvnScQd506yZ1Vxx7q1Wn7OYFC27mVjUruWxSrFnDndeNc7V8HFF81zzxSCxvdYHEuOymisWvWa4HmRAAmQAAmQQKcToIDU6TPM8ZEACZAACZDAiATGJiC5uvau1Ml3bnkIJ59xI0w0F8pmtkqUIOTYUkBq9QtOBJvEOpDKKMUar39tCbffdkol2FNfyxnbdSJjFwHpK5fcgeuuvx0ac6BNt40iyXGjxIkonScoBgFJCKhRx1cRl2yML0UpymD0fOyx+zY46MDtkITAW6Ec0OjyXatfeTw/EiABEmgfAkUxIy9Hmpepq5KMihtUis0VCpr6JTSspLV/XnrpLXj++X/jHy/8G68sWIiXXupFOZ0GYBq0F4mc0zu4Xt1aY5eQkHQwqndVsn3CB0aah5HX+5yLc9bKK4kjZPJMkaRI0wWY2aPwv+9+C9686sr40NabYe213uifFIe7k9rniuCZkgAJkAAJkMDUJUABaerOPUdOAiRAAiRAAqMSqAoUiEhkgJNOvRa3/OhXVhyIVWyFARvEqNpbo9Ikox6SGzSZQNGBFJw+9k8r5EgvpAU48dhPYcePrVcJ8AwPkdUGlBpZypTrvQDgE7uehGf+vAgaMysOI9sry/f5kXMQN44Vs/w1lPdMajKEpu+u3vUdbFUyRl8yqOLIcydgKg6lnKdIr3EkgbjFMGYRtt92I5x24m6IJMG8GCv0Y2CGdtMnkzskARIggREI+AQBm0jjEmaKr2qHqHfs2A1c0k3FWeTNSkcdfSX+89+F+Ne//ov5C3oxVBY3T4w4EceuJFmIM1du/uJUlZ/lkG4xCP2KGp9sIyeUqTjCw2eHJ3KMVlIuTxBy65Ccn5yrrPiyYAFxLGasDGk2iJLt+5cCeggrzJ2G7bfbDAfsv611LYXUo+CScjpUxZpsT3G8PZJ4CZMACZAACZAACUwcAQpIE8eWeyYBEiABEiCBDiLg6v6LOLDXPmfg6d+8jHI2A3EUueD/MNsKBaRWmvyi6BDKxsVSUk1LIGcBNlr/9bjkonm+d0FRHKqdx5HmNc+2lkvijrt+hWNPvAIZZttSh75nN5KkZIWj0IOhPUvYFYN0RV7BJ1TkVJ+nE8vcVeKqH2XQZghdcT/22O2DOPiAj1Z6ItUktLfSpcVzIQESIIGOJRBKkAZxIzhugpAUnotCZbcAIohG8vNpX/4ann3273ju+RfQ158h1dOgdReiqARtXUWx70MUuZ+t8CQCjRNVaiWhRukbwyehep0KJYXDdksjILl95OtcsUStCErybCiKle2HZFIoDAJYiHXe/25s99HNsc2HVve/y/cSHiOH+59qR9y4XGDHXogcGAmQAAmQAAksYwIUkJbxBPDwJEACJEACJNDqBIL4IMHuVANbfPAQvLygBI0eW4df+rnw1doE8jl0gRjJHLYOJGXQlQxg9oxe/OTey2wZu8YNv0cYY03ER36UUnZ77Xshfv6r56ExHbD9srQNjMVxYkWkOJYm31nb9UDyFOtkSLvAVuM8bp/JbjPJ874Z9htks9tFTBoCdC823mA1XHTBga6cnX/Z3hR1MuBb++rj2ZEACZBAOxMIrqLinT0kTEhvP+8MMsD11/8Mv/rNM/jTn5/DwoWL0dc/hHIma15XRRxyolFiexYFF09w9ITeRkE8CuWDQ7ZBtZTiXD/5e379qdqoKLbUlrAbuVRd7Yw17GkZSTKEsY2bZH2qUPJuY2mUqSL5LwPMEIAhvHnVlbD9tptij89+wD13VK1z7siNhDPKR+38XeK5kwAJkAAJtCsBCkjtOnM8bxIgARIgARKYBAJF54q4j578+X+x3wEnYFDPghFRoE7NfZbYmoSJWZJDBLuLd75EkWQHG2TpQpSiBXjq8WuR2NIywUUzjoPUCki2ibfCTx/8Gw474kvQ0VxkWgJo0lC7ULzGOAEyZHW317VTz4UUBKQgFFWHukLI0RKW0j8+9CelBOV3TlMSdkMoRf1Yb+0349KLv2B/l+u0SzA/45hKbkoCJEACJJCXWy2ysNVW/W09yEqXX3U7fv7z3+P5v/0HL7/SB41pgOpCmimoKLHrni1fGkqbSn1SlzNg7yX8T/AAACAASURBVPlxEGCgEEUxUptUAV8aziV8hPKz1fMyFgGpKMVU96hs0M1pXFNvncRSk86Oxz8I+GeNYslc2U7b90VM01BmMSL0YYN1/xcf/9iW2Hyzd7sqeAUxqZHPlwLSuKaIG5MACZAACZBAUwhQQGoKRu6EBEiABEiABDqLQK4HuL/ZAAgUvnb9Q7jk8m9jMJ2BzHSF2lsIpVAiK05IALxRZuv4Ml47i+rkjSaUh6uU2/GHrvRDEpFCnEAqQoQhKLMARx25Jz6189qI7WSON0RTv+iMXDf7fv4MPPGLfwLRckgzCTa5EnY2rBV6AvnrZvIILd2RQo61u86lt0S9zO96x/ASku+lUexPlcShn5hzhilVRmwG8L413oyrrjjcu8PqBzWXbjT8NAmQAAmQQE6guuyo6B5hRQw9/o4/4Tr86jd/wov/mo8MIhKVEKnYlmsVh1Ema52UiXWpAb5EXWwPIa4i+0Sl8uQJ2cr+bJMFQl8ht0aG3I88waKRx3VJ57AyuvCkUPOnE56U7VxkVzz/e/dneO5zApF7yXuu05Ebj4hiLnlEngGALB20yRKJuJJ0Pz6wyZo49+x97DpnP1XHkVTz9pIOlp8jARIgARIgARJYAgIUkJYAGj9CAiRAAiRAAp1MoCZ04gMGrv/RiafchB/e8Rgy0wMNKWPnS5b4D+VhDQpIrXSNSDAn9Bqy4lLie1dJDySVQWEA7/3f1+Eb1x1pAzjjf9Wfb4knSSm7Tbc8HAv7Skizkm0S7oJK/hwqQlKzg2LjH8VYP5ELSC6wNrqAFPiEco81hYhkTryIZksA+exz12y8F29/ywzcdMPp1iFmM7THeqLcjgRIgARIYJwEXBJFRSaRBBoD3Hbb4/jpA0/gyaf/iL4BkUKmITMlmEjWtchm2gSRR8qzGmtXKgou+f3fJtp4B25+cuJAknUxtW+FBINwx6/9uVi8bpwDrNl8/AJS3qOpcclWY2QtcwJaWO/lx0ynznmsnftKStrF6MfsmRl2/vjWOGj/7X0/RickMe1o6WaXnyYBEiABEiCBZhCggNQMitwHCZAACZAACXQIgWrxyNdY8RmwGgr7HXQpHn/qL8jMNGS6UVmVDoHRYcOolWdEULIZwSaz/Qm64oV48qGvopRXmKtDoFr4qFvCsJg8LG0RAHzh2Ktx309/jVT3wKhum4Ftw0o2S1uyrkNxN++w8XG2vMl3owBXe09S3lPCE5ASRxIws3PiBLZYpUiiAbzhddNx2y1nuMBaQUSygbwgKVVKK1XPU96Vor158exJgARIoLGgUOc3hbcqd8XQm8ejrLeqVaqxAbjjzt/h+7fei6d+/gwg5emkn5GOKj2N3N3b3XxrEyOCUOQSA8SZ5Hr+Fd238rn2LONa/1qsPFsURLCiWCbrv123rOs2s04kSWSJkMJkfXjbm1fCySccitXfO7fQG2nY0+k4vgijP7eMY2fclARIgARIgASmJAEKSFNy2jloEiABEiABEqhPoG4hMlu/JUJZAzvucgr++nyvzbxNs9DPhjTbn4BBoubj0P23wV67f8gGbUImdaUMns8krh7rcC9MbQE8uXzKANbZYC8M6eWhzQyXeS1BNJ+hXAzWKdsPwpfMqcR9ppCAJICV644kWe2SBy+BtVLcjxWXz3DH7RdVmo7b5G0bffT/iR5YqbeUzwQFpPb/hnIEJEAC+e3O3iaHARnZqzLSb+0ttKAzyF/vufc3+OHtP8XDj/4WRvUg1d0wELdRYw9o7hLKT67Y26+9+vwt2RU31jHmfQB9KTxbJC+F0n2Y1ZPhkIN2xS47rV9ImMjXNLvM1UxD4+NSQFqymeSnSIAESIAESCAnQAGJVwMJkAAJkAAJkECFQKhtXwk4FyIuqQG22uYY/Pclg1QngHKlyIrNnW1AQOsGDZ8JutUIhICLdbToV7HZxm/GRecfYU9TsoJrQ3QVUckPpFEArxJg81EeEYgOn3ch7nvwWWjMsb0RvEbk+yK44J0Lvrn+EL51RMMjtRrL8ZxPvWJ9FZYeu/0u5c0vEHkn0sqvmY6jj9wHm278PxaRE5HcFzUPoBXnjgXvxjM33JYESKDzCFQXpQvjK9yJvR1UVp9UAyef+k3cfc9jGCzHUEpK1Uk/I3HLSt+i6ueezqM1OSPK6bvembLmJbGC0WUoLEZXMoQ9P7c99tt3i7ykXeFptXrNs0+jbh0snD5Xv8mZSx6FBEiABEig8wlQQOr8OeYISYAESIAESGDMBOoKSNKPRXrZAHj/+gegnM1BFHcjzfJ6//af7hSPxsy5VTYM2dIi2iRRH1ZafgD33HmZc7jYMEwefqnKoq4boKkO2xQ/LX+XXkgf2Goe5i9KkGUSjItd+bpC2rcVI+3PeZtud6jOCgM16vZUHKVzErl3bHN1LaWPMpTiIZj0VXzhsD2w26c3tA3H3WYS+nT9JvJXXlqpVa45ngcJkAAJLDWBkc1GVbv38nplFcnXskrNT7vsyB30hBOvxEOP/RbzF2TWLYtoGmwrI7kHN+jGM1bHzVKPuUN2UElcCWu7XcCciBQSSBQyJFEGZRZipx03wrFH7+qfS+RDIjYNT3AJzwr0G3XIhcJhkAAJkAAJtBQBCkgtNR08GRIgARIgARKYLAKjR19Ck2Rxk0j85FvfeQCnn3UzTDQXmahJKhomAEzW2fM4S0/Aza/rYyU9d2LVj55pfXjwp5chkVY80qdIhabfw48XgnLym9w94/9WUEKCDiIC0qFHXIYHHv4DMsxAmiWI41IlaGT7QtQcJg8E+cxiFUrbtbugVPv9K+ZiOwi1QTA7XzIdJkWiNCL04qD9dsGeu2/iRKSo+Ini/ouiUrtzW/rrnnsgARLoEAKjP8b4gQ73pOQ9h1yqxIUX3YZvfe9uDCyWNXEatElskoMRZ5KShId6d2V/r67pqdQhdJd6GPXK+VWvbnmCQ3hOCOVr41jKt0qvpEEgW4QN118Nl158UJWI5PYlGU7W1FxYNUf0+C71uLgDEiABEiABEpiKBCggTcVZ55hJgARIgARIoEEmbTWYPG9XytfNO/oi3P+zvyDVsxDHCdLMBfNDc2SWrmuvy8oFd8I5a0RqELFZhF0+vhmOPXpnG6ipl1ld7URyOxgmIMnbNdqTdbEZYO1190CKFaDNdCgfmAul60YWkAyMzToWcavdhZDGAlLxKgoBuNCUPHzXjNaI1RBiLMBndt0Ghx3yUcQi+lXK2TWKrLY7t/b6jvFsSYAEJpDAuASk4Fjx656sb94Ze9AhF+KRx/4ARHOgTbcVjaJIxCNjS/I65d4+7UzgYKbSrn2JWhW5ksd+PY9s/0NXys5yBxBHCpESJ9IivOOtc3DUvH2w9vve6B4vhi1nfn7C84F/XsjJcv2bSlcZx0oCJEACJNBcAhSQmsuTeyMBEiABEiCBDiGQR2bkn/ES+P/4Lkfj2b8OwqjZ9l/uKoqQpimSREqSSXkt5d0sDLK020VgK8fpMkpRhteuGOOO2093LqRhAykEaHwArmEcJ1QHsqnFtuiMFazOOudm3PidR6HiuchSF6CLEgnWeXdRnVBdRThyO2r7V8P4lu/9VBUXtfi8A8srfu67ZgAzZANrO2y7AU4+8dM2qBZVCXfVmfdjjre2PWEOgARIoFMJjHYfG/5731fPdY2z65A80/zqd6/i8Hmn4tUFGgYzoLWUChVndRCPMkSx+7td56SMXaHkaqfynehx2WcBu5Ab62KXJcsJRk5Aklccx9CZJEpIT6QUUSy290HMmFbGuWcdjQ3We0OlL5L9RHCB1T4fUDOa6Onk/kmABEiABKYIAQpIU2SiOUwSIAESIAESGB+BkK3r+h+lADbYaB8MDi1ny4/JS7Nsy/iQtvDWIt5InCURJUm/jK+cfzA+sOm77HvVfXmkrF2h7Iwf02gxGpPXmIEY19bf5FD0L54Og5IvDzSyKtQ5ziMHLPi2cm5h/EFsc9sFQ1GxuJ/wz0R0iyIr3JaSFJFegE02eg8uPP8AxMU5q8rAdqWaKvtt4euRp0YCJEACjQiMdh/Ln17C3TZ8IrIrkTzTXHLZ7bj5O/dgYX+ENOtGUpoOI6qSFeHl3ppW3NVO1BhtleN8jZWACEjKuo1C0ohLJFFwZZHd391KJf8nApIkKqVa+iINYXp3H/beYwfstceW1nUbZqZiwC2eCKdtrNPC7UiABEiABEhgRAIUkHiBkAAJkAAJkMCUJjBaKMYFW27+ztM44+yrkZlZQDTd/dPeB7CdoMBXOxOQ+FikJHwjwZhXsesu6+GoIz/l2wq4Xkh56bpqV8vYxu0CRZL9LTG6Y0/4Ou685+fQZiZSHXtRCqg4c0L5PP+G8deY6pjs72HSXE15pOoeDsI+9oE1GzELLiOprgQRk1JEphcbrvcOXHzhwa5PRF5XsDBF3sHFr+zYLltuRQIk0IIEqhMORJCwzySVM619rnECkDzLyEp04qk34vYfPQKoHmh0IzNeXBfhotCLLwj9Yc/5XbkDbLDLcFarHLh2SfKk/S9krQuudjnN3AEmMyDl7AYRYRG+cPhu2G3XjawTybYHHJbUNPrz7TLEwEOTAAmQAAmQQFsRoIDUVtPFkyUBEiABEiCBZhMY/R/YEvA/94I7cMPNd8FgJjRK7h/0vk59UUCq1zOn2WfM/TWHQFUvIzud0mtAAjELsc5aK+PyS47yZeyMLflTLRSOft1Un2UQkETuUJCeWuttsDeGsuWR6Wm2x4RkHpez1P5pQ0oimqgYWqJ+vjyinIh1S7W9aBkEJPnTlfKprs1X5ftywVHbs8pzV46Pk/zc7xQWI8EirP5/q+Laq4525X18drZj5lUnJtM35wvEvZAACSwjAmMQkGStEP+K7/Unn5Cl5OOfOAZ/fa4PJpqFtCz3xAQqjpDpDJF1bNpP2XE5YSq/F1NAas50V5dwld6Gbr/OMCvPIW6tq/hyC6VbXak6SXhZjCRagIP2/yT2+Oxmdr2zc1YjIjlpkBkTzZk57oUESIAESGAqE6CANJVnn2MnARIgARIggQYEiv8IFwHpoMMuw4OP/BFQM6FN4v6RHjlXCkWj9ruMKuGUoijhhYgk6sfsmX34yT2XICmYXeoFZxqPvF4GuAsOyW/kmvrRHb/C8SdfgwxzJBqETBvbTNuVsHGNtKuEj4qIEsSo9uNefcYhONlIQCrm07vSdqEinS3r43tLWapWQHJOJGS9eOfbVsBNN5zknEi2r1Iluub/yoBau189PH8SIAG7KnkMhftlKI1mnbO2PQ4effyfOHze6RgsdyNTXUhTWWsSKElSsLuQNcc9z7hXUTyi42hirrWRuUrSg+uNFNY4JxBJSVuFFKVYw2Sv4EsnH4Btt1mzfsLEiM60iRkV90oCJEACJEACnUiAAlInzirHRAIkQAIkQAJNI2CQaoXP7Hk2fvfH/0DradBGuqy4Hkjh1f6OkKYBa48d+SzdYoZvmEPJ7I3xKr586mHY5oOrWRFi/K/RHUriQtpwk4PRt3g6tCpBmwhxlCDLXH8f9woBPSeYtL3xaBjIYqm6eqUBfSa8V47kD+tZktJ1IrAVexz572MSZ4jQi5VWSHDHD89DHOVOpJBXz4zs8V/R/AQJkECrEqh1mbifg+voGzc8iIsu/iaGstm2ZJ04XuX5xTldbD3eynrjBKlwXw5/5g7aViXQnudVP9Ekd9v6FUvcyHEMY0sMShlC70Q2QBwNYPlZQ7jv3outH1eeV3KXcm1pw/C7MN/tSY1nTQIkQAIkQALLggAFpGVBncckARIgARIggZYhMFKg3zkjMhNh648cjRf/kwKYBhW5EnYSgAn/0KeA1DITOqYTqQ2wVLK4rUCRIo4W4+1vXR7fuuEElCqxlnqlYBo5jcK2QbJw2xWLAUnW99e++SAuvPgGlLPZUNJby/da0jpDLGWFMm0DR7apdgepR6Fkj9PIQsGk4tQ5Xr6ijwuF2rkJTiIHU0tBQHEf+WmwApMSAU4CbAOY1p1i7z0/jr1239T3t3LfWb5IgARIoGMIVC1N/mZoFDIA53/l+7j+xruQ6h4odCGKu5FmGaIktkq8zuQeKn34nKPavaqdMUWZv2OYtfRAXOlBeQ4I61VIIAmu9yiSOZOpKiOOBrHS3Ah33XGOd93KDEqx3Mivm36wXPpaetZ5ciRAAiRAAq1NgAJSa88Pz44ESIAESIAEJpjA2JwiG2x6CPoGemDEfaRi17GFAtIEz81E7n648BNydaUPhEEZsZqP6685Gav/72udbGFViuAEqg2pNQqxNRKQ5PpxAb5Pf/ZU/P6PC2x/rVRrRJJpXOlzVOj7U7dJ9kQymrh9VwtIBWGockgvIFl8UtrP/aLSm8P3IJPEeRHXotCzI9NIkgSZ/W5K1vwQlFmAz3xqC8w7fGcnIjGINnETyz2TAAlMPoHKcpYrSVIm9acP/A1HHPllmHgFlLMEEXx51ChGGnoeWdHdlboLIpITLQoOaz+iallp8oc5dY7on0YkScInj4iYFJzJIh5lmTw9wCaa6KwMKb272jvn4IbrT3b9/4oJK/VyX6YOTI6UBEiABEiABJpCgAJSUzByJyRAAiRAAiTQWQSKgZJyBqy13oHIzHIwEoJWkc8OzWvTF0eflx/pLCadOJpKu/DQM0Ikikh6FKUoRYtw6H7bYq/dt86dQ6OJD6Prkb4sncv6ls1TDay97sFI9WwY6aslR5PSNHGM1GaHVwfzOnEe3JjqiXDFb2Jj+CLmJgWnlvMOasCkSKIUkenHOmu9FZdfcrgLro02j50LmSMjARLocAIiLfz0wWcx76jzoc1spJnc9KR3o5TelbXF93H0pdByf2zxxljv3ksJqRmXTii9Kj0Px/LKE0pysU/eM+K2tQ5c8RqVEWERNt34PbjgvP2cE6nwPCJpMa4d4NiOOZbz4jYkQAIkQAIkMJUIUECaSrPNsZIACZAACZDAGAk4h5Hb+MxzbsQN33oUWi0HFXVeObExIunIzYKAJCXSiqViJMATYyH2/uzmOPSA7XLBYbTYyxgFpGLj88wobL7V4XhlQYzM9qdI/MXn+1PYFhXVTqSOnIy6g6oPNMTdJEAm4pFkZlsnkghwtsm47/Vge0QAidJQeiE2WO+tuOgrh0FaTFVlaA879pgmcupMA0dKAiTQFgREIBrUwHob7olMz0Wmp0EcK648XWFN8YkJ9n1nsW0g4ufCvuuqFLZ1f6OkNP7LYjQBqTYJSVxGaZoiSUr2T3GKWfKR8Q7cGOKchh5EKe7F4YfsjM/s+gHruHVza+WjvATs+E+ZnyABEiABEiCBKU+AAtKUvwQIgARIgARIgAQKBKoyNoFMA/vudyae+MV/kJpZrpyWz+AsBq6Z1dluV1F1ICwExiTQJkKEzHMS9WLN98zFtVcfXyl9FsoWLv1o87CbCEg/e+g5HD7vdJT1HKhoBrQ4omx8yJfAc6akQoCPTc1HmgPJzg5ikijBcSRZ2kNQWIy3vXUF3HzTCZWG41U597b0XTEsOrLMtPTXAfdAAiRAAktGYHghViA1wCabHYxF/V0wqhvaxNahIh6VkBRj1zsp1arkb5JGEUrYebGhtmSo7acj/0lvOflsUt0zqfBMtGQj4afGQ8B6kiVRQuy0rqCyddYa6Z2oFqMrXojHH74aiXXbjiMZombTcXxyPKfPbUmABEiABEigLQlQQGrLaeNJkwAJkAAJkMAEESgKSEZKmQHbfewoPP+iQWZ6hjeXlgBMpfH0BJ0TdzsBBIb3dwgioBYRAUCEPsya3osHf3qFKwfjlYZmiEj5Plyra7nOvnjCtfjx3b9Bms2AEtuMUYhdDjG0FGSz4ob7OQSN8rJvE4CojXcpcxUy7qXEj3Un2fnLEEcDWG7OEM458xisveYbKv0i8uHKtREEOts1qY1J8NRJgAQ6lUDR/WPL0wHY9TMn4Q9/WgiNmXbdsGuGvZ2FBUwjiYEsSyELmzGZFYZgpPCdE4mCA0YSKuz6ozPrvu6ZMQdpCvT1DyKJu1yyhXfH0ok0eVdZZUWStU1m2SdMiExoEyVMH9Z4zyr4+jVH22cXWxXX9+wc8SwpIE3eJPJIJEACJEACbUeAAlLbTRlPmARIgARIgASaSaA27JGXa9HGBfY32nR/9A3OQqqnsX58M9Ev830VOj94IdBm9drG1JK1PYTILMIndtocxx71MS9ANC8nNwR0XP6wEyvft+5+MGoutJaMcMkLd32SbMkbUUCkPlGVoMGw3WiXUfhG2wxtCZaqDDADeO1rpuOcM+Zh9f9bAS5M6utWWo2u6PCiC2k0xvw9CZDA2AkMf+pY0nXF+YdkWZA97Ln3Ofj1b/+BcjYNcWkGymUpd2YlIec4MpktdaZ0GaUSoDNxZZbR3W2w0kqzsfJr5mLVN74eq6zyevT09KC3txf//OeLeP7vL+Dirx6DzTY/Fn0DIshHiCJxIckzkrtXciUa+/wv/Zb1vGeuPKGdX5Sh9Hx8cIv34JyzDqykoUgWjHvuCIkolYXP/6W2DyGTJ5Z+rrgHEiABEiCBTiFAAalTZpLjIAESIAESIIElIhDC9/Lh6h4AIiBd/80HceHFN6KM2TCYTrfREjFuzQ8VXUCRipBlGZJSYv+05QmVQSnOsOLywN13nOEyeW2kTEtToiYPShxuCnvuexae/sXzgJqFzJQQSeNz6z5yQbq8VGJtoKfJp9MBu5MgmZ1jX3bJOZAMpJ9EuTyEKBrEjO4+nPnlo/CBTd6ai0i25E/4L9wTGEjrgEuCQyCBliDQDAHJrV+2qK69W11x5XdxxdU/gormIJXau+JGkXVK8g7sPdCJR0ls8NqV5uKNb1gZb1hlZaz+3ndjm21Ws1zCGieClHNx+iUPwPY7HIO/vzAAFc+CNpEve+f6zbk7K1+TR6DooPZlbt0TgnWLScnWJBpAjJfx5KPXege1uybcq3Y9qydI1dtu8kbII5EACZAACZBAqxGggNRqM8LzIQESIAESIIFJJVAtILniZbbVtA3on3b6d/C9Wx+AVjOR6QSInHBQKSs/qefKgzWLgG3joCTAFjJypUyP65sjpX3kzySOoE0ZkXkV37jmZKz+ntdUytg14zxqS8oEF9Lue30Jv/zNS0A0B7YdUwj5SLmaSrnE2oAPBaXqOQnzKkV9XDBUvrNSMNB+f21wtIw4TrH8nBgH7f9J7LDdGkhsvLUAvSbQlt8fmnEFcB8kQAIkMH4CzicbZADnPDnl1Atwz0+exvTpc/CmN62COXNmYcUVV8Ts2TPxxlVXwRvf8Dq89z2vc3e0gn4QuuiEEq2y5sjef/bA83j8iV/h2Wf/gWee+RsW9ZVh4ukol+UxSIqrOoGeJezGP3/N+YRbjYo9OWUuMq3tWpfEKWL042PbbYQTv7izFQ/lVf3cURSfipfFkjrimjMy7oUESIAESIAEWpEABaRWnBWeEwmQAAmQAAlMGoHqvNlaAWnv/S7Ckz//GzLTDUQlVwqGAtKkzc7EHSiPoLleOcaKRiG2Jlm8QXVI1ALs/dnNcdD+O1j9cKK8KMVSdptvdQReXRghzUqI4+4q55vrhVSMAhbPiHngtVnWlpWRPhHiKotgJEIqZX4i1xuplJQB/Sr23Xsn7LfP1i5b24XaCpFWH3zzV8hEXQMTd71zzyRAAp1CQAQk+T8RccKtSu5QIn2Hu1bxHhXEIasheCdmeJYJK0YQjs47/ybc95Mn8N+X+qEha08XDEpQUYI0M4jiBMbXzJN7aCj7GtiGpIxOYd2K46gwDr2PfJ8/6YckDwdxFMNkZQBlzOjux6MPftU6bIMLNx8TBaRWnF+eEwmQAAmQQGsSoIDUmvPCsyIBEiABEiCBZUKgEn434lVQ2GHnU/HX5/qgIeJR7JtSS6PiZXJ6POiEEHBRNQnK6Mz1jAjlz6T3UBz1YpP1VsVXLzzcBmCaKR4Uy+hZHcs6ooAnn34Rh887HYsGZiDT06qyhou559U4Rroow+9C6b1Ou4CLGdPFPg9OlhPOSRwjSzXiSDLnNVTs3GZKaSg1hK5kMXb62KY4et5ONtjmykO5V+7vCvSbeRVMyEXNnZIACXQ4AeekFfesM0fXu6t7k1CBhPMvhdJ3ogXdedfv8cBDT+Gvf/0X/vznfyDNEqioC5mJ7HOQvGIVI8u0/dO+vACv7P2009aTVr9wfCKTTY4Qa6145uUicGtdHCU2OUJFBsgWYM33rIDrrzvJP7+EVJVQnrXeWOlAavUrgOdHAiRAAiQw+QQoIE0+cx6RBEiABEiABFqWQDEMkhlgky3mYf7CBFAlSE8kn8JJAallZ3DsJxZ6SFjhSMrXhTRt2zcntgKDNhlgejFnZj8e+Mll1p3SrO5HxVIyVtDw4lEQkW657Wmc8qVroNUce/0Zk5fcc0UWa18UkKr7mAU+ORdb0M6WsvOuMxGVstSGU5O4jEQtxA7bbYLjj/1URSz0Cft213npKApIY/+mcUsSIIGJJlBMRqg+ll8r5L7nHUhaAdIm6bTTrsWDD/8cr7w6iDiZjSyT55wYRnociYvFFvQU96ZbH5WsQQa2lKq4j0JNVwpIEz27tfuvLlnrdCRxUbvtRBS0zwj2eWUAXepVPPHoVfb5JR6W/VRvLaOANNkzyuORAAmQAAm0PgEKSK0/RzxDEiABEiABEpgEAqFEVf6P6dQA62x4KIayWdBa/mXOoPEkTMSkHsI1ADc2KBZmV4Jk9l3vQInUIGIswr577YAD9t3K9xJozrXQKEwjgb40A/Y78Dw89Yu/ITWzoNFVkY2c4BQ5GcT3c7IhI9vbp460VFPlrjlnP6lTNcrBqh1I1RtXZ1yHYFtoLi/t4KXEXSzZ2xiCMgutE+m4Yz+FxDMNuf30H7XSnPNcSKA9CeR36NHuKOG5JIzTO08aDDskIrhf5+XJbGk7EZAy4Mqr78Evf/cn/Oa3f0Z/X4YsGlbsxQAAIABJREFUi4H/z955gElSVe3/vVXVM7ORXXbJ2YAJUEEJZlA/RERQwb9Z5ANJAgZEgsSPDJIkiZIUUIIkRSQpGWQRCWYQAyAoLGzenemqe//POefequqenume2ZnZ6enTPjizM9VV9/7urVs9573vOTEJR7QS1m5UoBWRhCJK7xrS1rGzhTY7kCspJrFJXC/8zOT0qhPv6TL+ZlntJwd2GpEpjDdHkIAk4hG7qV0fYizGp3beBt/65o6lFK3y2ac8V5r3c6jHNz+jHqEElIASUAJKoF0IqIDULiOl7VQCSkAJKAElMKoEagUk+tdJp1yOy656AKlbCRGnbQmpsTRAMqpDMYYn9xt1YXwArD48Jxu2U97F+/rXzsKVlx/GAZiReg0mINE1SETaY69T8NvH/w2LqRQiYrcUBe6yLOMd4hzcq9GMmghIE7KGVz3J8g7tMo/aFH70m7wuEvuLLJKYRKT52Oa9b8F3Ttwbcah7ZTicykM/0BTQAOpI3Rl6HiUwcQm0KiCRIMSOVB/oJwcluyj7vUjEydVuERFINfIbIY4/8Ye4+56HMW/uUqRZF7KoSzYkOEp1BlAaOnKtGJ+eLkhPwalZX1eOz8uOF01ft2Jmafl550CpdmmWRLz5xYDc87lbHhkqJkMlXoizTj8QW26+fikV71AFoaEev2Lo6FWVgBJQAkpACYwGARWQRoOqnlMJKAEloASUQNsRKP4wpu9SC+yz38l4YM7zSO1URJTORfP8t92oNm/wQEJDEaSjJD4kInEx6rvPRDJY6YDmF6w5onbW0a+K68pOYnAw6EPbHYi5rzikrtuns+OoX51wVBY4w5nD1yCc+Khix7jpyhwaDVyJt08BZEyGyKWIzBJs9IbVcelFh8qu7REUDoc4TfRwJaAEOohAEKLz1YvWpvxR5QsfMQ9a89lfBBj6jCKeEnpmnHTK1fjjn/6Ofz37IuYtWAaDLkQgwcjARjE/W+I4gc1ClSMjaXr9QmfIllvzmUcXwHE7BY2VKcDP9fr0to7T1sVmMdZeI8EN153sXUg0b4pnYmubH1RAGrdzQBumBJSAElACo05ABaRRR6wXUAJKQAkoASXQDgSKP4zpz2oO2m9/AF54MfHOD0kHoiJSO4zlUNpYFpDofeI58lnsQEl9rM04JBNjHg762ifwuU9vndcaGMqVGh07mIAkrSFPjMHtt/8Zp552Cf4zt4oMPQAVN/e7jWvPW5erLvfMFAKSXLNTgoH1bqz6fvu99lR4PI64HlLwGMWmijhahPXWmYZrrz6ea19xuK1T0C3v5Nb3KwElsFwEuNYQpSHL08OF04lIwKubF43o+3PPvQ733vc7PPm353izgUMPO40cEjjr/UskNCQxqlmKKPKSA59ItkoUjwZK7dpcMGhNeFguDPrmpgT6e2NrTckOSVQF7Ms475yjsdUWq4MT4JbS3za9BB/QfD60dh49SgkoASWgBJRA+xFQAan9xkxbrASUgBJQAkpgVAmQgNRngS3fsQf6shlwmDyq19OTjx8CIT2Q7Ol2EmTxwbtKtAjbvHsDnHbK/iwgjaSO0D8s4+tKcB0mSlsH/OKXj+L4ky7EoiUJHCaxE4lEJBE2Mw8x7CgOMkj55wXnelll/IzA2LSkLAZzgNZQyqdM0tn5YCqNsc2WoavSh9e+amUcfNCeeOsmqxROAK35MTaDpVdRAh1DoHjehFpCItAUqeJC/SF6JtBz6vQzr8Of//Iv/Otf/8XclxbCUR0jREitbHug/6I4QZZRek6f+tQBlUoF1bSap6HjzTFGNhqEFHb12ys6ZhjapqPhOe/nTb79IXx+kN+Tgx62D5FZije9YXX86JJv5rWQaj/HqEDUNkOvDVUCSkAJKIExJ6AC0pgj1wsqASWgBJSAEhjfBMh9dN73b8N5F1wDZ2YAZlJeKDoEnrVQ9Pgew+G2znjrUXAgUYguBPAiLMJr1uvBT68+rq4Q9XCv1l/Q6Z98JniiKL0QcPW1c3De967E3FdSmGgK0kx8MSSAFKJQ8MrInvJwhnIrO11Aqh0xhyg2sGnGgTZrJWArL9rZXQXcQqyxajdOPelgbLLRbOZdZJTSwvHLfwfoGZRApxMor8rihA0rEH/1TiP5GXD8CT/Cr+/6LV6auwwmmgRrK5ymjjYVkLPIGXlm0GJFdfNqRPNi9aqxVEodpP6J0PR5MV7nZq2AFJIR5htf8mYbruVns17EZgGOPvxL2Omjb8sT2ImzvvwcG8ntMeOVnbZLCSgBJaAElMDQCKiANDReerQSUAJKQAkogQlBYLB9liQgHfLtH+KW2x+Bi6air0p/TEd+p26oITMhMHRwJ0KARMaTgm1U8oF/ynUgJExHKYRCofDILENXPB8P3ns+KlFeo3qYDPsnr6MTieBDLxEwyumB6B0U4JvzyHM47qTv4+//nAfjJsO5in9XUWq9kDeK+hYTMwhYfye3ume+9n3k4JLd+SQYyfgT+5h/VkWSOMAuwbQpDnvs9nF88XPvqXEiDXMS6NuUgBLoaALBOSIQ6sP2tBrRmk9HZRY44cSr8Ohjf8Z/XpyHhYv6ECdTkFbJYZJIWlNeu0QwkrVLRAFOhJrXNqJzSs2cOPKOJH74RQgbKIJ0FRKjlbcndPRwjZvO1z/3/DwKY+yFwPqUyzQTIizEKjN6cfst5/KEi0wxymEWNnJEN56h4waINkQJKAEloASUwKgTUAFp1BHrBZSAElACSkAJjD8CzQSkffY/Dw889BRSS3UEklKx4YkZhh9/IzTaLRpEQOJN2xKECwVvKBCTRClsNh8f2+FdOObIT7MLafiv2pQz4Tz1AlL9+VlEAjDndy/gyKPPwPP/XgLnJsOiwkXUOTDIr8JBUz5HcFZRvHBivEZGQGIHFxeqp3SBIfgq6f8oEJtmKeLYwrheTJ3Uh7NOOxibvXXNEU9lODHGRHuhBJRAawTKApJ/oPgljYUjA1x2xR24595H8Njjf8PSZRG7jRB1IaOaRqYCZx3iqHArZfTc8n7UyMTcDBKQcjEhFHKj9c5vjMlcxu+IKOUdpcwLqVv9d/XO2Nb6pkeNHoHmAhJdO7jOyhtRYrMUiXsJc35zEW+CiAzJjuHDjK/zGYSovAOFI270+qRnVgJKQAkoASUwvgmogDS+x0dbpwSUgBJQAkpglAg0lpDoD236c/qTnzkOTz49D9WsAhN1AT4wz/4ErjkzYSLwo8S3fU/byMMigRbHNXFWW7WCW2+qTWPnXNjhvVyqUktFqoOIRE65vfb+Dh6a8xQQzZBi6UZcSLKTPPwnIcQgktSOTKuOnVaPa99xDy3v7wKQ39AcsLaKJOrFjKkO3z50H3zg/a/hn4fwbTgHlxPxQbgykcGE61pyAx3ZOHA4cEWuAdY5f7Hlna15f+uGvf95W+95azNoqOcb6vGNWzEyZ2mth3rU6BEovJrN7oChjXgRqC/eF34ma8LAfaJ30DEkHN34s8dw7/2P4A9//jue/fdLALq55p2zMW8UoPtdfCMhhZmct/ypJFy3LCLwOhZJPSUWzCMRzMPPRo+4nnksCZQFI7puMQeoDlYViVmACy84EW/ZZDpXyZLXwJOz+RFj2Tu9lhJQAkpACSiBFUNABaQVw12vqgSUgBJQAkpgBROQAEpR6ySEXwyqFth+x8Pw7xeq7OywLmJnArtSVDhaweM2dpfP611xYI9kRUppFsFlL+PLu30QX9l7xzwgWOzQbhaQHJn2W/YhRSAR6Yu7HovH//A8TDQNqYsAk4B2nlPR9DC/RTwK9ZzKbWxVGGr1uJHp33g7SxEEdohNBuOWYbXZXTj6yH2w1Zbr5Onsms2D1gNxIyEglcPJxZg3/unyEa+X0wcWkAYPVLbeitZJyjmHenzjlozMWVrvpR45OgSWT0Cqne0iwIjTh2caf64IX4MTtPw7WSW43lBpZj744NO48uob8ee/PIN/v7AQUTIVmauwA9o5EY2k3h1tYFn+VLplAUlrOo7OPFvRZy2LiDI36TNBFTGWYLddd8D++3zAC0iDf27RdW9Fj6ReXwkoASWgBMYDARWQxsMoaBuUgBJQAkpACawgAsVOTQsJKlFQ3uAd7zkAi5dOggWljKnAhdxffIym81hBw7VCLlskB5Kxj8xirLtmBddfd3LuPgl7wVsLtIzE/CEBVKwv1Qw49bRr8OOrbgWimUizLt6dTrvKqV3lVHz93XP1of+A2Pe6HFcKNaJWyCiM/UUbOQ25LhJZjlyKxPRhUncVu+26I3bbbevcD+CzSeWBZGn5QL6mWt71vWxtPjViM1LiUTPHU6tCV2ijHF+8a6DA5XB73ur7htrusZ9/esVWCLQ63s3O1VwClXkrz4Bax2G927PuWvmpxYJE/6TkmCQgXXDBrXjyyWfx57/8A8+/MDdPTRcnPchSftqw4yg4GtUt1Gwc9fc8T1nELNZW+j7LMiRJApv1IjK9eP1rZ+HKyw/lVLzNt72M1H2m46MElIASUAJKoH0JqIDUvmOnLVcCSkAJKAElMEIEJChEwRoqVE17ezfdfB84M1N2CUcJpBwO7SYO9QWa/8k9Qo3T06xgAqEmRIjHGCxFbBZiv30/gy998b0cfMkrTfjUZaOeDIZ2oPsGUTiTnEhHHXMpfnbTQ0jtFHbO0XymdlDQKKWJ7V+1waW6bfD5UQ0EJE6Nt4IHYwVdPgTgqB4S10iKyJUoNZFoLnzh89tiv3135HkQ5okEeyXdZa3TUULRta/GM6axDNQKhMYBv6GFARtdfXDBsWjZ4AKNT7RYqr1R36ehtVTePRRaKiC1MovG/zHDmSeNetXq/SifFQoRic41iIBEdYzCuuvfmVrg8KO+h4fm/BEvz+0DMAkOXcgcbVZJ5DOHr8WmqeXG/wwcjy1sVPuIZyoJmDaFMSmmT63i7ju+g4Q0ykET2A11bR2PRLRNSkAJKAEloASWn4AKSMvPUM+gBJSAElACSqDtCDQKO9HPKHiz/9dOw133/RMWK0naOlGR6vrYoZH0thvp5WtwSPMjzpMIWZYiikllXIL115uG6646RgIwnBqmHExcvus2ezelUuQdxpxSUbYQU2Dygh/chh9cfD160ylw6AEJHpTKLrzIZ0cFs0PRbKqZxK3Op3NIquR/kGeuU8G0PCbBiUQikrVLEJsl+NynP4xvHLAD7+gOW7qpoH1wgnkbweBDW7cwtRbWbjZbGv2+WeBdfh+8FuEMtc6LMN+Hev3WhZ5mrSyu3OycrZ9pqL3R4ycOgeb3WxCQatfDvOZZqdARf57wnynu+NVT+OUtd+OZZ/+Lp//+LKoZ1R6KEZluGBPDIOY0eNUs488gkReqG8/v4d53E2ectCdDI1Cu2ckfG2yKJFqIT++yFQ7+5mdKdfwGO2+zNXZobdKjlYASUAJKQAm0GwEVkNptxLS9SkAJKAEloARGgEBDAcmBnRwf2fEbePY/BpmdzFcKqUCk/pHUIOjvIBiBRukpxi2BUHSc3DwUfIFJ2Xmy9+47YM/dt6VEQzCGwoXkOCnmzGh1qDx/g6OIAo/UgrPP/QUuuexm9Fa74VwXoqiS1+8KwlMuINH+eNKf+IS1+eok2RJ5RZrvTx6tfq6o89anAArrAKcD9K4uSglENSXiiBJfVgE7H9u+/8046YS9pCZSCacpBZYH7dNoCUheZyyu3UxQKarElNsbBKTi3cMRFpuH6cM1m7VyKP2RY4fT3hU1C/W6Y02g+cz0wmppjRfHUPGRIEhMtFJcfc0DuOyK6/GvZ16BiejzRDesiyU1HTlEaWMKnYDWWV9f0cSUss4hF59LNY+KdUnn8VjPjXa6Xjn9ankTDPWBNz/EEYxbgDVXzXDTjWfmLqTmfWx9RW5+Lj1CCSgBJaAElEB7EVABqb3GS1urBJSAElACSmDUCFAcJ3XAlu/8MnrTleBQCEgUKOYYrInyQM+oNURPPK4IlIMx4vrhfeWIo15Mm1zFsUcfgK3fvQFJR7kbaLQ70D+MI9em/yfD0dXXzsGJJ38fmZsBZybBWXEpBVmgcftKNRPyWl9ypAQ85btOfJVrSKRpym6BkNqQ0tTRnDAkIrlF+OA2m+KUk3YrdnWzWyxQq3Mu+B8XPw05rwYqTNGMf4PAMk+NoQX+inkSpMZSCkQ/z1hML7d/kEv0l6PqD24WEG8e2u/Eeal9Htq8LlffasxuoHlW674I/7IuYwcRS0AOuPPOv+OGn92G555/Ec88+x8sWWIRxT0AKrwuU926KE7ytJb8b950YDmon9nMC0f+nGwylWSk/NWQ6GRg+RmkLyXQOgFx08u8oU0hXUkvEvcfzHngYqmDxM+IZutw69fTI5WAElACSkAJTDQCKiBNtBHV/igBJaAElIASGBYBB+sMzjzn57jw4p8BycqwtktyxvPOYPp9o1omw7qYvqlNCYhoIDvOjauiElcxfWqGO249nYMw7Dyh1yjHYQonUQApO9h5vlJNJAtcc+1DOOGkC2ExDRbdcEh828KcbjQI0nCRoiTUJP/fWQJSWTTk/ge2FMSNSET2EWOfEpCIWZcijiwiLMTrXjsdP7n8ONZtIl9jQlg2FpCKKeO585dGIlIzAanR5KsNfje89XzTgnsif0e5OaU3OhYjRZfi+6HZJXy3671srd8m5fnYeY64Nl0ux6DZoyUghXs1zNDi3qV7n/T4fEY64LY7/ohLLrkKf/7L84CZxPWMYCrsOCKnUXCBhAA+CUC0jsBJUJ/Eo/A5g4+Nqe6ipV/nApLc2fUewDFArJdoewLBRR82QtBnBNoAk+BlPHT/BeiOVUBq+0HWDigBJaAElMCoE1ABadQR6wWUgBJQAkpACbQDActBn0MP/yF+edsjyNh91CX1j3wIXYKmPsDeShy3HbqtbWxKoBx8CeF5DgRSENCQaLMEr99wFi7/0WEi0VgqmSWuk3y+NL3KSBxQBFPpO5q6jz/xIr769WPw8oIKMkdzOiraJA0Ms9t/lX+XQ/RBVAg/H4mWTohz5GJSQYicBFGUInKL8ZZN1sdF3/+G390tWlzhRCoI9Nde6kSklsE3OBPX5gpB58IxVDPYFBGPvHvNG6Cuu/4R/OY3j+HJp/6OzBrMm78QfdUUvb2piGc+5VbEabjovCSsGSRdCSoV+i/G9GlTsdpqq2KV2TOw6VvfiI/usIkIr6X5FXiEFhZUgkJVninNVKpWZlX9wt1cwqpNZzhUwaKVNukxo0WA7keZ/yKaF/dCsc71n2Hlyl+184PWVJoBlOr27PN+iTvvfBD/fuFlLOul60jK0CxzqHR3IU0zOEtCkohDMnN8Clx+bnjxyFA9JHqWFHdBcDpT+/ldAzgYR4ubnndiESh/hgnpeI3pQ2wWYbcvfAQH7CNpePttfMl1U133JtaM0N4oASWgBJTAcAiogDQcavoeJaAElIASUAITjoBFaiP8756n49EnnkNfRruHK/0y3jgfyanZcT/hWGiHmhEQF5KRbHboRZIswSqzKjj1hG/hzRuv4gN+xa715mHqZlds5fe1wXEKg1Kwn4Kd2+3wLTz/n2Uw0RRklrYbc9Um76YqUiJRokYWBOri7CSecnxJhdN8ICSlFIERdyI5CrKMUhsSV3IjLcWUniU46YRD8I4t18+FpEblkAYWkUrWnVamQHCMOQpU0xvkzLXhP1+ny4uMNAk4MG6AM866BnfeNQfPPjsfDj1wLoYlNwWl7KMQI33PsyaEw0OjRERzPEGIC52Qbg6ahanUiMIyrLRSN1ZdZSbWXWctvObV62Ojjd6Arbai9I+SAqwsMNV0t86M5TUvf8hQRKHCqedndI2wMDhiJ4F+co6MtsWwpbHWg5oTCGMWy32QuzS9s6dO0c1nUpiMXjAKEvHV19yLW2+/F48+9hRSS67OHlibAEb+o5R0vE4aWhMyUII6Fq9yI1PhaDKRCEg8n/KNKqFH5SdGeROLbmBpPuZ6RD2B+jpInHaVnlGmD+uvMwXXXXkkP5/4E0v91Cs9R3Td07mlBJSAElACnUxABaROHn3tuxJQAkpACXQ0gdqd5eJA+sSn/g9P/X0BrOviYtcSDBqb8H9HD0Ybdr7YL+5gogyRW4oNXz0bhx68F97y5ll50jeeQ4XVp7ENZcj9r98RXBYKCqcJO5GspFzadruv4MWXE2RuCs9tE8W+XRRUL4KrjZoiwgAJSHov5CFeThcYapE41kviKJEAnMsA14co6kNPdx++tt/n8cmdt5Bw8gABuZHw1zSu8VI4pKTt5EJjoxynOjz/e7/EZVf8DEuWAobrsySIDLkvSbWhWk++x+yk8MJp/sN68aYIdsvaSSzErWdAwXJyYgRmFs5lcCCnRopKEqG7u4LZs2ZitVVXxnrrrok3vvE12GnHt9YKSyUXk7SMZE8SqsK8Lxwn5bEqz2svd8mcLtVyqjnG167q70AKHqoh37T6hlEj0JqIWDuWtakpy895nh9efL/m2t/iqqtvwtP/eB7OpwIlVx7XPrIGUZRw+lu6r0gHKu7vYgNBfbcLGSmfof6bZquAKvijNoUm2InLaViDEy+kSYxirqoFm1YxbXIv7r/zdCQlXbxm5g48jScYMe2OElACSkAJKIHBCaiApDNECSgBJaAElIAS4CLWGSJ8YLuD8NIrFCityM57fSmBQQkUAb2InBZmKaZPSfHdM4/AJhuvwjWRfDjbn2WkBJjmApIESyVETkeTE2mHnQ7Bcy8s493zmU0QxyKSUqrGPM1Ng1CmCkiNJ4FlUYScOWJVIK1EOFpO5Vat9iKJ+xC5edh3r09jt13fj3hINZGGevvVzwt5Pwk1khZL5l8G4Be3PI6rr74FT/z+n6hmk2HiScgy+g0Fx2Xt8xm0xLDGr6I6lj9zwwbW15CK6ASMSMQjcmzRi3fCOxKSJB2kHJQijkl0ItdSH+IoxcorT8Vaa66KDTZYF+uusyY23HADbLnFBr5vYqgL9ZiklcXLm8TyHzZygNH4NdooUKRAq+/mSN3HQx1fPb4xgbJw6R12ISVcKXUkH1U31vk7/TdBODrtjKtw192/w7PPzYMzkwDTA+sSduJZmyFJSEDyYijXPBLFNATpBxqp+pnjpfmaVbcQuhrNMxWR9C4YnED/mn1BtOcbgP9HazLN30q0AEce+ll8fMctcvdRzVNEBSSdbkpACSgBJaAE5K8gJ5/y9KUElIASUAJKQAl0EIHiD2zZMRwC7O983wFYtISCRSQglXeah0BO+ENcA4gdNF36dbW8gzwEr8VlQWmLerHaqt045Ft74n3vXi8XkSQYPdqiZGMBgTpAu+Np9n7ow/vhpVcS9KU9MFGFA6Lh0zDJAzU7l/Oe998z38njH/qeG7JKKahIlOM/LyiNVUbCSIbI15vYa4+dscf/foDnhPiA+q8jjT0IA41r7c+Lf5V+XrpMCI7vsffpeOTRv8HablhXgYm6kJVERBIUqR+UYqu/sCIi0sDiCv+J5dOFCamQmo7OS+8NWeDo/LF3NtEkjGMJzvO5uZgYvdl/L1f1PyeBSWrVcE0Pm2LypC6ssfoqWHfd1fH6162PPfb4YE63cH4VyAP5AVfyhkqTzvrxS2Bg906oQBRuBRnzMI9lXbz+hkdw48/vwmOP/xUOJBSRs4iq2tF/NIOKekYmipCmKYvHwfdWXL18X9fen+J2o3vDf47wk6/2vdK2xi9dh8fv/BtfLat329W2rphxiVmAnbbfBEcfsVu+Tg8sIA38+WJ89V5bowSUgBJQAkpg5AmogDTyTPWMSkAJKAEloATajgD9WZw6YLPN94GLZrF4xHVBfMqmIqCjAlLbDe4oNDgEriniwrUsfDBREmKRE2kZuivLcNTh++BD//OmkutkFBpTc8qBAzwSfhchaZ+vfBe/mfNXpJgMa0lAqEjAP6+WIyet3R1f/GS0e9Eu5w8CEoWRSQxhQsQxJlGOpDlfi8hliKNeRFiAD77/bTjxuD0YbuFG8rDrAspFGHmoAlJYp2iXucSj6cuch5/FQQefgJcXUG2jKRwcNyAXGnmDRCwS8Yv6U3KleTcH1XwKvw978MLXWqGpCHSXHRkUcGfBx1+LasTw5VhUkqB8kiR5bZiMmcq5QtCdxajQjuAmycVbqj2VwdoliOMUXRXDNZdWnjkd6667FtZcc3Wss86aWGvt1bDxRqvnk5yNUPU1mHz9GxaI22VCdnQ7+wtINTWPSrXACBNPLQdcfOmtuPW2+/Dk0y8gs1MAMwkOdH8UTiYvNTHdMM/FRUcp7Ej0LKWy5DkZNgrUtonFJn5b7f7V5gJSOKLReTt60LXzQyRA9wStseI2pWfUArztLavgwgsO4zpI+UI46PYGXRGHiF0PVwJKQAkogQlAQAWkCTCI2gUloASUgBJQAsMnINXjUwt8/Run4df3/BMW0yG2ERGR9KUEAoEgGJTjfyFATiGVJKkgy6pwqKISZ4jdYnzx8x/Ffvt+iKeU1GoRmWk0Xs1khuA0ouMO+PoZuOu+J2HNSsiymGt5iNrAHhEvHkmQlPvr2+8joKPR/LY5Z70PIA9Uh4mRp7KTLrHL0aYwporELMXb3roeLjj/wJITKUS3/Zn7TY/akc09DnUDXvyzHJI2nL7wu+fchIsvvREWU+DQwy5LfvlJQWINCzy+qhA7kNJaB1L/Xe2t7Uinc2VZ6l1JQRAiLj5VnncTlcvNBfEyiEUcuKfaUj4FXi5YeRFJjqPaUxlAri8WfkJ6PBIM/PcUJSVBzWawWYburhhrrDYLG6y/Jt785g3xpV23FkHLz8YaHyo3PaffNvN14je0v3jkJzcvXPwc5+C4COiHHXEp7rn3d1i8JAVQQUYbRlhI7eLaRiIeOU6xSPOG7osgngZhleabCJwiKtF/hehabk+9iFQejeCNas1xpP6jiT+TR6uHNJ9lHZY0peG5RALS6187BT+54li+A0bbIz1a/dPzKgEC03GfAAAgAElEQVQloASUgBIYbQIqII02YT2/ElACSkAJKIHxTIAD5hEHWD++y0H457MO1WwK78an4BGXNvEBStWSxvNAjk3bGglIHFIOKYm8NGSMg6NaLsYiwkJ8Ze+PY7ddP+CD2qPnaGgmIIUNxhQ/ojl/8neux+U/uQWIVoK1lKpJAqG0L7n8KsKbtuRK6txwZn3PJXhsESURB+giz0+C0PKzsOs7NlXEWIBNNlobF190CO/6zmlTdJuUxiavZgJSeHtIWXfsCT/G9TfejcxNg3U9xfg6ElqKsebLU3u9UGOcnw9eZAr9LNxGAwtIQfgJ66e8VwSgIBxJXSY5Ry7EllWkPBWeD+h7gU5k2CKNHp2nNt2el5/yOjh0P8rO+zRLEflAKokChupDoYrIUM2lZfx12tQuzJ61EtZcYzWsvdbq2HDDV2OdtdfAZputnY9MeZTKTW40es1HtNmI6+8HJ1AnsPp/shgqe0Rwzz1P4dqf/hxP/OFpzFtI4k8PDLqk1qGU6MpTedK1KNieptWiNhwLlNKKsgO1tt6MT19Z5+QMXs7+K38zAbZ2pencFVfn//ISCM8iWWeLFSk2izBrxlLcfss5tc+i5b2gvl8JKAEloASUwAQjoALSBBtQ7Y4SUAJKQAkogVYI1PwJ7QDah/y+9++FVxZOhnVTEScVVKtVxCwiFamcVERqhe7EPyakeiuEltwv4TsvbgepI7MUsVuED2+7OY4/dlcWC/KA84AOksCwfsaNXCiazlzNgHPPJ2fKzcjcVGRU88PQPmQJk5aDo6GODf2Gk935FG28hz63ZIkYUfAJ7Z/YqZdyASmkaCsJLuXAHQsWJE/bXiTRUqyz1hRc/9MTkIjh0b+CT60U5vMLlpdaBnSwSXn0gnlmgd33PBGPPP4MLKbCZgnXOxKxJYyyiDckqhSpuEb3Hi6LSrkrjmuEBSdHuej7wGHzeu41bqUmXSjGRWosBdGXvkZUv8qSsCQuFE7xx+KX42dCcC6tsuoMvOY1a+HUU/b0zkJftimw9WlQxQ1Fb2drWuMaNwOZaBr2Y+B1odYlVi+sFM+y0RnhZutVXXvqGlFe3aQf4YDiN/1dcLIiFWtWkarznPNuwTXX3YL5C/p8XSMaUVrfKGVn8FvUJ+4cHTJ6ViUwXgiwmZNTdkYwbiF6Ki/jwfsuKglIje/Tkfv0MV5IaDuUgBJQAkpACbROQAWk1lnpkUpACSgBJaAEJgwBql9AwVwOPTmgaoG3b7UbUlD9o0lcLySUx2ZngS+EoQLShJkCy9URCTnS/4dgcBCQwmklAE6pkCggHaMPxi3Ajtu/HUcf9aW8WHWuu5QiM7X7g3lffB4cHWnvUtih/9PrnsBxJ5yLzEyFdV08+6nteY0PCrCXSnfQrn52oVhx2FiXlgLjXCZe7q083dfE3zvfOLBdTDMXUsT5wLhzveiKe7HqrAS/+PmpHLyrMd+UZYZcQCrPs/7hPK5j5NMP0hgddfRluP5n98DGKyFzXTAuQhSRS6Is0HgByYtfy3VjrIA314qcox/i9E8NGGScktBgGQyWoKsLmL3yTKy88nSssfosrDR9KtZdd12ssfqqeP82b+Rbt5F01FBOCqVyGvAsCyvFnKvd6FCadXVnGG0+zQQkWRXyulZ+jQgpPetbR/NU3G79251fyX8T1rLfPfpvXHnVDfj9H/+B5/69CM6Qo7iLhSPnF1xy1ulLCXQuAanTRZ99IyxFJZqLhx74AW9kIPG8eIXVTn6id03nzhjtuRJQAkpACdB+yZA3QWkoASWgBJSAElACHUUgDzxa4Kxzf4kLL/0ZUjcVznSzo0JqblAR+hCUlWrvFHuqq4HdUdy0s2UC5eBmCO6L6FMO9cc0n9AHuEV426avwgXf+zrvgx/Ai1C6wOgLSBx4tcBNNz+KU0//EeYtIF2I7oEKTERpnKh2jzQpTzfG4hFQ4WLcqReRnE/9GPHv+oec6vsysWdSvaDEPpaSm5EgGZciifoQmUXYf7/P4fOfe7eks2OBuzZkV7y38BjRYsRjU9IYKTUh/fPkU6/GFT+5ndMTZlTvyCT5uASnzsQegVHsHT8AHP0hCRMRcBKSaKOB1FZKSFSlVIZRxOOTWUqFRmlRSWSajlkrT8allxwO3pdAQVs/fjVD7gWngQK3Nc5YFnTL/a0XcoKgKytOyc/T4D4dOrfGslHpp3nuz+Lc4oCodQ6V/x3WmyJdon+vT0kX6hqFNI1f/dpZ+OOf/oW5Ly9ll51DAucS7zgi0BIwr3U2Db2v+g4lMFEI0P0gKVXn4ZQTv4kPbrNBSUAa6VViolDTfigBJaAElECnElABqVNHXvutBJSAElACSsAToJrChx55OW6+5WFkmAwLqgVjYThVEdXNqMBZqaHBYUMSA9SKpPOn4X7cMDFqd/GKeJAhMhbOzse73vkqnH3mN2THbyDJk6u+Bk7/3cAjCT5vrQ/KPvr4POy1zyFY1tfNNUKso5Rn4liJ4qJIPDn4kihBlqacpo/uDfoZ1xLh1HahV/XOo5LSMZIdaYdzlcQjYkWcYlIUXBVJVMWUKRn22+eT+OTOW4obaYA+sYjnf5lLAUGbi6S21cU/vBPnXXA1smw6qlkieh4L4gM5VdoB4PhpIz8DmKeId3nqvYzEVqqrZPKC9TxeXigikcnZXsRRH1y2BCbqw8orT8P0qdOw2qqzMW3aFKyxxqqYOXM6VlttNtZee3VsvNHqvuaOL4/lBUNZUwomnGIynzTNBaTC3cOTY7ngNhaQ6JSN73cRj8oLX7FOiMAjtbGCeCSORzkdC94Afv6LOXjyyX/gkUf/hH8+8xLmL0hhommwtoI4riDLSLCT2lihJUXNLX2AL9eA65vbnkC4zyJUEZsl+NQu2+BbB+4A2uxSvx508FO77cdZO6AElIASUAIjR0AFpJFjqWdSAkpACSgBJdCWBCjguuvu38HvHn8WDlNgXcziUXBWSJBOanPkcdhy5K4te62NXj4C9cKInC3faM9zpjZISSkTua6KqaKS9GKjN66JS35wEDuRxG3S6qt/gKfVd/Y/rnAmhCY//MizOOyIM/CfF/tgMR1ZlsCZTATVENTlrfx0Nkr0WASDJaWfiKz5q9A7ht/MifDOulpqlurr+LFngc70wtgF2GmHd+OoIz5XWyurYSC+YCwBeRKHgHvufwrfOPgMLO2dBGu7EcVU8ygVYS8iV0a5TtJEALsC+uBr48nzgO5rn2qNUjryOMjYlGsy0b1PgobIH1XEsYGzGYuz8miReyp8zz/3ovPMGVMxa9ZkXHHFUZL+0t9TYdko17MqnlG01tQKuWUXW0Gtrs5fjUtuYGmoIfW6pamVlWqgWkfh/CwYWaFG/5151o34+S/uwoKFfciySJxGJuFj4GLENMetiFD0Mx4DE0SkIS20K2Bi6SWVwNgR4HsPll1IG6w3BdddfUTd5gWVjsZuNPRKSkAJKAElMN4JqIA03kdI26cElIASUAJKYBQIlHc3k4C0y2eOxZ+fnAtjpnDaG+syxEmMLMvYgWQ5X05I4aW7l0dhSNrolOUgZLB+BOFEuhH0k/IufxFaJIBs2XWyGOuuWcEN135nUMdJfzCthGVbxck5nSS9k993TFM9dcDHdz4M/3xmEcA1RGJkXBhMnAFxHiSXADVXg6JAen5ruDoxrdX2TMzj8vXGB+dZiIvJfWTZ5UjzIonI2diLCAvw0e23xJFHfjEXkfzsauAUKYlIFAq0wDcOOh+33/UnSV2XkfAdRAs6VsarlARvYgIfg17lYio7f8h1JBcNYlIQj8LYB2HJesEoOFxFVApCVPGMYXcaC1IkMKWwdjGAxejqcpjcMwndXRV2LK08cyVMmtTNtZdmTJ+O9dZfCzvttKW/LwsvQY3knTvYClDB/Fi4gxo95wYRYMqH+8Ma/Ch/jgbBU8QvWlx8TTmvTbMG501ep59xNf70l3/gX8+8iP++tBiWNnrYCoxJkLFYJBcMQjynEgy5HL3iJiu1CkhjcGvoJdqAQC5u812RoSuej4ceOJtd0Zq8rg0GUJuoBJSAElACY05ABaQxR64XVAJKQAkoASWw4gkUFWoMp3z6n+0Pxn9esnDOF9t2GQd4KWgemZgDvfISJ1J9EfoV3yNtwdgRqBeQGl85BEglsGngKKWSD4haqodi+pBgEbZ8+6tx3tlfz2sPSIoy73Ybq4Cnv2YIitM/acZ/6+Dv47Zf/RapnQZEk2BDu4Kg6gPffGeUnRclJCGIzO4sb9GiUPFEf9XXGaqtWeMFN3YhUSI6Lp6DKCbxcRmAJXjHlq/HOWd9hecMi48eWP/ziBksswann3E9Lv/JrehzU+BMD4yjGjwk+pHfqXaMJjr/0exf5FOsBZdhEIqNiVlAoudLuXZPEDZoIwLPiyC4eueSPE/o2SLpIOm8JCyRk0ZeKQd5o5iCvXRzyjF8nohmD6VEtIgjgzTtg0MV06dNxqwZK2HtNVfBd8/aV55etP4UOmLueMrnl2jJwUeYP/Oas2zsVBrIv9Tf18A94bZR12iZuP2Ov+Kyy2/A479/CjCUTpPYAnFM6TXZu1fjDKY2BnbBFUY12qiGG7P0ApLWMGw+mnrExCdQ40Z0FpO6l+CQb+6CT+y0VQu1GSc+H+2hElACSkAJKIF6Aiog6ZxQAkpACSgBJdCBBEISJwq9kYC01Xv2x+Klk2FMRUK6xlG1Chiu8yKBf3mFdD8dCE27XCLQXEQKacX4TVwXyAd6ab89uxZSJOjFhq+agSt//G1EkJRT3uvmi92P7o75cqotaqMrCpNIrREHHHXMD/Gzm34Di6nIXIVF1ZiUDv/qJwVxWhypzhNS+lF/hUOo2jPxBaSy0CNTQPpcTmvGfHy6rZDikI1Jrg/GLcQbXz8LV/zomFKqu3LtGI/UJ0uksXr/B7+BV+ZHsHEP+lKHxHgByV+/NsWiCkrDXdJ4FvNwiqeF6oORE4ZrTHlRh4Sk3F0U7uo81aAXiMiB5l1pMl9EQCLzkQgfFT9nHKe/ZJGplDYvThJ2yeZilbNIkhjVdBk/s2g1IVebwRJEUZWfa/T7OInQ3d2FqVOnYFJPF1aaPhUzVpqK9ddbC3vv/TH/pCuEy/6CT60ZrnDIBR9j8ZMy47ILqmRWDKWkcMYZV+Hx3/8Vf/v7c5i/MAXMNAA9IhiZOE8PSMyCo4v5B4GIfh7HqFb7pDabH4MwFkGc0hqGw535+r6JSYBcxQvwmV22xMEHfkrSZE7MjmqvlIASUAJKQAkMm4AKSMNGp29UAkpACSgBJdDeBHz8j9N1bbblfkjtdMRRF1KuUyMpuLhKiTM+8VO+37y9O66tHyECg4lIRaiU69uwm8CiUuniwLCLKLibInF9eNV6U3HNVUdy8er+KZ/qwzgNQ7nD7k9jJwDLHHzOYID4zmnX4oorb/FOpMniEvDBcAmjh5cPcHuxhH0vXIPEiydeQJr48tEQhyTPeRgSeVkYLm6+DG943eq4/NJDxYnUL6onzg3yrxx59EW48aZHUbXTYGJK7WV9hSpqS6iFo+SHODIDHh6GQobOe+r4mUFuIMcChjxLvJvQoy8LQCyoUj2lkmOJxA4WpnxNq+Ago/PZTOoolVNF8v1XmhfBjcSbHvj8NEOoBha5mKRtck7vyeHjKE0e3dQZuroMpk+bhDVWn4VZK0/DqafukzsSyk44+mHOgL+vW71KTsoilacIb8HhSMIy9eXAg76PJ37/FObOpZSZXbC0QBqq10Vp6mLvTvLSOgts5AqmvmQsJPHL8yJxKez4MLlgrc/ukZr3ep4JSCAyiOx8vGuLtXDudw/MXa8TsKfaJSWgBJSAElACwyagAtKw0ekblYASUAJKQAm0LwEpJC+Bpz33OR6/+e1/kbrpcJYCbhRsourbsr9cglA+8KVbl9t30Ee85YMLSEWqwxCopaCtNILmV2QyxHYp3rXV63D2WXuxgETBVK6nkgdjB7rGyOwP7i9YBf+TD3pTS9lVAVx19UM47cwfYllfNyy6uXg9B8lTCZJLai7v0POp2Ui3ICEjRJrpXpL+66sgUKoX5eEQSREALCK3EKut4nDzTd/NRaRcnqTUdCZC1QIf3PYAzFvYg2rWI4IlO8GENI8hCwfKfSQJhLskFBALd4+4iCJkLMwU0MPjg4fWCzky5GV3WkiXSr8pvZfuL3bUxOxaEq+PvyIfVojWxhcQymv+8IX9v/Kbrzh3LvBQ7b/ggEOKyKQA+vgr/TyJI/R0V9AzqRszZkzD7NkrY+aMqTjqyN2Llhb6TXGv+0tRs+i/U075MR548BG88OI8LO2lplOdtS6uPwiIYBREz5IUXxq6Im1fLtCVarBJuszg1yqPuK48Izn/9VztTSC4ZGmjR2wW4bXrdeGnV504xJqM7c1AW68ElIASUAJKoFUCKiC1SkqPUwJKQAkoASUwgQiEQD6lr9vuI/vjhZcqsJjGQb0ixBTS8ZRDc7LbW3WkCTQZhtWVemGnXoopwp4cHs7Tl0nqN5FaqjBYhM9/9kM48IAPc9Bm4Fd/qWdYzW7wpsHOLO0WqwGlrrvjV3/A8Sd9D3PnURCbUj5KijQqWM+puOKIUz+K+OFQYYEpBSJyE9DFNYBbOwQc5Q7yQe264gUfCt4btxivXn82jvj2XnjLJquIEORTn9EatvdXzsKDc/6GzE1B5pLClRFq7uTXGKlZ0+nnKXv36m/cweZ4+X3l+6G8XgS2jRaEgdad4DAL721wnXwOUFq7+muUavt5N5KISuKGinydJUqjx+mtWOzOfKpKqr3kMGPGZKy+2iysPGMK1lxjNg765idzwVLcvMBxx12Nh+Y8gWefmwsTdQMugTHklqPnKiXco/9obfT1jWq6UTybGwnszVeW0VtDO/1u0P63G4Ha9cHCIjaLscbsDDf//Ewk7JAuPv+2W++0vUpACSgBJaAERoOACkijQVXPqQSUgBJQAkqgDQhQQJvS123xjt3QZ2chtZNqdouXuxDCdqGWiwpIbTDAo9rE+oBvbfgy1DKRovVS4J7eQWKL1NEiJ0Ef1x047dRDsfW71m5RQBodC0l9uJlD25J9ruRcMeyQEtH1W3jp5RR91RhR3M3OPfa7UEoqTr8lIlnkXRbkgCFrH/VbX2UCQUDyXpa6wD5xpKA9BfSMW4Ipk5bgrNOPxNs2XV1qTDniDbzrfV/FwiVdcKab67ZRqjN2hGU+faIKSCM87WrFiOD0qU3j1uiSdePN+dwaHTfQfT4UAam/sFXUwBpMAOO7v64GSiEwcViZXUpS68z5lK8kNsVRBpv1IjZV/hoZi0pXDApQZ1mEzE6GI/ci1Rq0ESJ4YZkeqH6OljdohIppQqi/gFTfyoFJ1qYH1QovI3w76OnajEB/Aakr6UV3/DLuu/sHqOQCEnVrdD5ztBkwba4SUAJKQAkoAaiApJNACSgBJaAElEDHEZB0PtZGuOu+f2L/rx8Ha2bCuh4J9PP2/vBHc61QUF+EvuPQaYdrCAw0H0JqmHCw1K8xCMXcU5tyfRtkL+KRhy9FwgXvfZiUC8SHd66Y4I2k0gt3AQW5KQ0d1XGSEPlvf/csjjzmTDz7fB+7XhylneLIb5HCjsUnSrkVJ1IzSUNRuXuxxp/W0NEoAT5xc/kUmpZSiS3DumtOxY3X/V8+Ry685Facec4NcPFMXtPENEbvo/GSVGpFyrNGThe9qYdKQCjWixK1wdb6NYDf4fEXGxDkWVTrcS0/fxq1rF5EKtYKmTWFnFX77kZKVXGuor0y58Jalae54vR5oXZSEJaDGG6QkSOJ5yrZiSj9HambUstJ5jItIRVOp8jrC2LElI7P13yS1rXiuhqYCY9I6X7Kz8ZrU+MRG+rY6/FKoP0J1G0ZMZTCbhmMnYs5D16Irpg+j/AdO0BXV8znkvbnrj1QAkpACSiBdiagAlI7j562XQkoASWgBJTAsAh4AclF+MGl9+Dsc69CykHw7roUW/WBvFKtkub5cobVMn1TexEYTFCUGkgSzBUnSQjAWk715uwCrLtGjJ9ff2petDoEaxvXQBo7NrXhpRDkpttDZC76CTmRPvH/jsDf/v4yXDSVC95TYDiJQ1A4tFeEpXJAeux6Mr6uFOZL5AEz2QYCEotvJYEiYqeHpAozWIKpPUvwgW22wuGHfxEf3uEbeOElB2umwmaQulQkUJJwlEkAn1MRBiEqH8HxxaadWlPIcPUPgvIzo/9DorxeDCxCEYlmAdrGIlL/9aiZYNj491JrydfR8gJQkYazf9s47RzPMxGUKMUdiVCh5pGcy+apPMMaEvpZrhNVngf9axk1EcG8MucNTaVTBdrFldtpvmlblcDIEqh9wktK1GVIzGL8v122xsEHfgIxp69UAWlkuevZlIASUAJKoJ0JqIDUzqOnbVcCSkAJKAElMGwCDpkzOPqEn+Kn198NhykcAA+F5iUQR1HcsGVcAk8c2Oe/vZsF+IbdMH1jGxFoJXVVHqKlmkCVCtIs82nJFuP979oAp5+6n7hJOPg5NvOqUcq6wbFLHaeyOy+ks/vcFw7Hn/46X5xIVBOJ3Uhyj3CSK8mDJz6LkOKuQwXYZg7GAcL5PDTi7iBXV5XTH8JVeT719aWA6YGlejIR1ZMRB1sQjho5YdroFmuzptbfv94TVOc8au6MCUeElI/y71rhanCxajBwuajYL3+eFxuBoo4Wp0osnERy3rAeUC00izj2ArGRGm98BAlG1GIpiAZaGSi1YhxT2rrglZI0jNKzIFQPvA4GsbXgUBKGTPF8lhpKvp3+q1yjmaDWZtNNm6sEhklAHNHynCB/YIQUxi7BFm97FS44fz/EJjgsaxNJDvNy+jYloASUgBJQAm1PQAWkth9C7YASUAJKQAkogeERoPpHe+1/Hu5/8EnATIJzSRH8ynMMhaBTSLCjAtLwaE/Mdw0kIBUBWh8cpbR0kQRZ+ScU4Lcv47ST9sX/vP8NEtYc1wJSGL/+3iRyIn1xt5Pw2O+fgcUkxPEkZPRDLsNdCEghnNvIcTMxZ0f/Xg1HQJIAXxGwl5palC6sSDEoAXn6QSzMvTBATrcsyzh4r6+xIDCWAhL1pxBKhte7Rg6q5mcqUr2Ks4gdRxEVRiKnZa3rTea8rJSxiXk+hvUxiunf9P7QD/o+iEqN75+yuyisv0XquvCcDk7JIOD5n3sH5QCFp5p3XI9QAhOEgJhSi/WD3K3IejFrRoZf3XaKpKAsPTcK0XvM9rlMENLaDSWgBJSAEpgoBFRAmigjqf1QAkpACSgBJVBDoJnHwiF1Brt85ng8+fR8WFvhOi79dygPVORecSuB/gRy30DYsS/V5lkb4qApaLd+hCztRWLm4ZHfnItEDuHAab+Xj+GM573AmQUyAHvvezIefuRZZHYyHBIRM0puPU7J5rlYSK0xE1Li5bXHhIDLU1F1rvARXBocmCepIIqQpikzTBJxcVDw3kPmGlXM1KcL1PtzRRFozeXS2lErqg/Dua4sVvkd6+dhSE9H81VEJidpFtmJ6deBUiB7OFfW9ygBJTB0AuFulWezRSUCEvMK5jx4tpemC+dhfl+T9bgo0jj0i+o7lIASUAJKQAm0KQEVkNp04LTZSkAJKAEloAQGJzC4gESBbQp6b7PtQXh5Pu2Cjjng3VBA4oC2TyHUoam3dLa1RqA+KMzF4o0kVBJNxMFwHZsUk3uW4N47z+CgzYCvNhCQqInUT/JW7bPvmXjwob8A0TRkVkSk4JLILKWvIlGJoPgbyUW+NpIIH2WBiZiYYNlpDf+EPioIQwPVi5nQndfOKQEloASUwIgRYEHXbzjIHH0aJvHIIDHzccg3d8Ynd363JJYs7W7p3O0cI4ZdT6QElIASUAJtTEAFpDYePG26ElACSkAJKIHWCITaCkUNBPqbmFLYbfWer2JJ72Q4ckKU6je0dl49Sgk0JhCEECkCT04bqgHiXSRZH5LYYtbKDrfffCJVDPJ1CAam2cxPt6LHIReRHHDgQd/Fr+/6EyymwZluWGsQkcPAAGmWwkQGcRTBWcvCEwtswa1APydnTWFjEPcWy1MhEdaK7q1eXwkogeUhoHW5loeevlcJjAyBUPOTN7XQBo6MvMMLsfOOm+Lww77AF6l1Ro/3TyIjw0XPogSUgBJQAkqgEQEVkHReKAEloASUgBLoCAKhGDnVZZGsT/t99RTcdd8/Yc2MUrqtjoChnRwjAuWi73lKMmORJCnesOFsXH7JgYhb2NY7/sM2YpUKTqRjT7gSN9x4D1I3BZntYhcS1VsgF5KksbIsFNH3lm5GyooTvhfNTdyAkkHS1/QpEvmN0fCNm8vU1tQaN83ShiiB5SYQxKRyqrvlPqmeQAkogZYJONBzmTa6GMRmMTZ/y2r43rkHgR7VKiC1jFEPVAJKQAkogQlOQAWkCT7A2j0loASUgBJQAkKgcCFRArEsAz76sa/hmReAPjvZ1w+J8sxaSk0JjDQBctxQkDSOqG7NYmz3P2/Dicd+tiUBaaTbMtLnczaDYfeQpHukryed8mNce8P96E17kGYVWBdxCjuqexJHlDaSUtoZrqeQpRTAkhSSQWirqadCNRrof15s09R2Iz2Cej4loASUgBLoLALheVu4oGOzCOuvGeGGa0/hUkdBQBqwTmNnAdPeKgEloASUQAcTUAGpgwdfu64ElIASUAKdRCB4OCgMTU4I4J3v2QOLeqfDYorWOOqkqbAC+hpEERJQYJehK1mK3b+0I/bcfWskvgZSe6d1qk0TGVLaXfXTOTjjrEuxeGkCRJOQZeRESsiAhCim4JVlYaioPVbUQaJhKhf5ZhnY105SAWkFTGK9pBJQAkpACUwgArIjg9y/9PmDaiElZglWnroYv779PN7cUutAmkBd164oASWgBJSAEhgiARWQhghMD1cCSkAJKAElMD4JtJLkS46xMEgtsNnmu8Ekq6KadSrSTUoAACAASURBVOddau8g/vgcmYndqpB/TuZW4ZAJvS7mZS4iRb2I7FxccuHJeOsmK/MuXxJSJIVTC/nsxhHQ4n4J/aTGSR9CqsiHH3kOJ516IZ7820vI7BRY1wUqiSTvlZSScnRR48j4f4+jrmpTlIASUAJKQAlMCALlz7pcd5A+g8QxYizGpMrLuP+ui1CJffrYkoqkn5EnxPBrJ5SAElACSmAYBFRAGgY0fYsSUAJKQAkogfFHYAgCkjP41d3/wNe/eSKsmelrtIy/HmmLxjuBerGnnGJN2k5xF0rZRmEYrvFjLZJoCaZ0L8B9d13g09eRkBL62l4CkrS6EI8kzU1tH6j7mQO2+8jX8d+XLDI3iWuOUUo7+lqcg7xI8l4VkMb73Nf2KQEloARaJ1C71aL19+mRo0egqD8mGzoo/WzkliAxL+PhBy9EhRxIXIjQbwrhTR/t+Bll9BjqmZWAElACSqBzCKiA1DljrT1VAkpACSiBCU1gIAHJOxtKf/hmzuDCS+/B2edeidRNhUPhQNJi9RN6koxw5wYTkLwQwu4imYM8t2yGJFqEN79xJi656Agk7Wc64r6UfFWeaeE6qhGAvCUrpLTbdfeT8fjvn4HFVDjTzakkSTQSwajsYgqOLklpFwVXkwawRngO6+mUgBJQAqNLoPyk5OdhAxFiIGdLvVNGBYzRHCuD2FRh3AL8v523waEHfQwRp42tl/9URBrNUdBzKwEloASUwPgkoALS+BwXbZUSUAJKQAkogSESaCwgFanBitORgPR/J/wU11x3F6yZCmuT3B2iwYkhYu/4w+tS2IlUVEpEVxYwwenqIjcPu+y0KQ4/dNfiuFI8ph1SxNQKSLXikShM5Lpi31U+Q+g95ET61GePwpNPv4zUToZDBSaqwNqsZiZFkUGapYjihF1bQUBSgbfjbzgFoASUQBsRCI820iGoBmDq1/qa7QJ1GwNonRfnbn9Haxt1va2aGtzDBhliLMM7t3otzjnzy4hVQGqrcdTGKgEloASUwOgRUAFp9NjqmZWAElACSkAJrDACjYLwJCbRztcMBrt/+Qz89tF/IXXkPqqA/ngOhYTLje5f00YTsaywQW2LC9fstS7EE0oFQ0Eyl8HYuXh0zvmoFNpKu5U+6jcS/Ssg9R8sPsYB1gEHfOM83HPfH1DNJgNRT566jm5EFomosHcSw2XW10oKTi7d+dwWt4E2UgkogY4nkK/WZDryNGxwmjapqyN1eRx/Lgsv3UAw0lOq+DxrrWdNn1FQxeyVLX51y8mcZrfeQaYbrUZ6HPR8SkAJKAEl0A4EVEBqh1HSNioBJaAElIASWE4C5bQpKYCP7nQE/vXcEsD0ILMGxkQcuKZdr+U/jlVAWk7wHfX2/intWDNhdZJy2WWIXIaeZAEeuv8cJGUByXNqB/dRoyGt9/+FfoRsRVTdiF5EyDnDTqQv7/0dPPr4M6im3XBRN9JMfk8BwwwSPJRd6xGyTBxKURTnKQE7amppZ5WAElACbUIgfJaKQu0cEicMfc4yoM9U9DXzDqPw8/Dvms9fPv1r6Ha7Ph/H57DVfl4RtuT1JedXiti8gjO/sz/e9+7X83NZnt1aA2l8jqW2SgkoASWgBMaCgApIY0FZr6EElIASUAJKYMwIDJDKLgTofRqtd773ACxe0gOLCmBi/m1D15L/G5uzeOhLCQxKoAjIhKRuYdqwEOkyxK6KaZOX4d47z0QSeZGEg2zFe9s5SDNQJTLBFtL5yZbm1AIHH3wBfnXXY6jaaTDxZKRpKvUxIsOiUXeSoK+vD1FMahulBpQgpK0LLOrEVAJKQAkogfFBIDiH+FkWPntlfnNOJHXtaJ0n8UhS1QXnqf9dXTfKopK6kEZijPs7eXmfC42Woc8lKSrJIuz1v9tiz9234/0v6v0dCe56DiWgBJSAEmhnAiogtfPoaduVgBJQAkpACfQjMLCARL+hP5KPP/FSXPXTh2DNDDjEnFKLXhSYqA9O9HcgKXIlMBABCbGUKwKF2Uhpe5IYiG0vZs90uO2XlBqGZ6R/RxE4a+f0MM0EJKp1JCmJIr4X6d476ODv4Y67fg9npqMvNTBRUgB2EnQMglGoLqV6rt6FSkAJKIHxSyBshAjOlVDHLnymYhGJngTkSvLphXmTQETPBtfPDT5+e9qOLatPxez/7cfEwSKJFuEjH9oYxx29W17JsJR1sB07rW1WAkpACSgBJbBcBFRAWi58+mYloASUgBJQAiuaQL/kWb5BEpAPf/BKqJ7SiAGf+dzh+ONfF8FGKyHLLKI4zgs21/cmBDsifxkNXK/o8R7P168XkChxm6TsoQBZEllE2TK86fWr4rIffkscSDwvHaI8RDOe+1fSdfK7LPxscOlIjqKehhvJi7UQEensc27GRT+8ETaaiTSrEDUR4kzEv3fBAuhUQmqPGaKtVAJKoFMJhI04vBnCixKxkVSk4TMVL++0aYdTk0rdO6rDQ5sFaJNBfTrh8AyRr+qHGdm5Ra4jGY/wirAQW2y2Bi4475sgj778qpXn/Mi2TM+mBJSAElACSmC8EFABabyMhLZDCSgBJaAElMCQCTT6Y7b2ZxS45xgG/+kbgTa6vvu9e2BR7wxU7aR8t+tAl+Z8/aUC0CogDXmQOuwNFBAT4ZJ3UdOEofwv5HUzKbqwDNt/aHMcc9SnpCxSXhuovQJi/e+8VgJLIiCJYEa1jCgoRYyk6sJpZ1yPy35yG0DCLjmRkCC1ju9RJsUYpXCUvKP+Vb+rusOmnnZXCSgBJTAkAsEBK6uq/L9PNTqk8wx8sKSxc4gjSllnOT2ac3289sdxjL4+qm/XhcxFiOKKtKChiFT+9NVez8sRQjlqp+HPK9Z6d7DnbxZjvTUj3HDtyby9hR/DKiCN2hjoiZWAElACSmD8E1ABafyPkbZQCSgBJaAElEADAq0ErMPbCp9HZoG3b7Er0mgVZG6yhKL9H84hpYriVgKtEggVHkLQzfvc6hLZkYOGhMhlqLj5OOzgL2OXT2wqulLHveoEXt9/3n3ugBt+9hiOOua7MNFspK6bfyshzvD/IiCBBCSq1eD/ZbywVJy9XuqVf6t/qeMmnHZYCUw4AiOTWpdEeb9OWqnDF9LMwYhAz9KPFMeR9bNsH/Irar4e162vYfMNn4Us3LYXselDjKXYbtt34L3v3RKTp0zF/Q88ilvveAQvzl2GakYPylgeBmHFZutL2DAQBK+OfHiO4Dyu22xRduvz9zQXFmPmtKX49e3nIqZhUQfSCPLXUykBJaAElEA7ElABqR1HTdusBJSAElACSmBIOyFFQLKIIALS7kjNTFSzbsSx1FuRQs61KTwUshJoRqCRgMTzqKYSkghIkVuClSYvxd2/PpsDMp0pIPUnGva7kxOJvv/tIy9ijz0Pg0lmIM0SwCTerST3r9Qqs7CO6inFcORSMuRokvRHIS1SsVuarqkCUrO5rL9XAkqgPQiMhIDEdYe8MBTR+klrK62U7PqUdTSzkk6OhCZ2EvkLB4cQZ6fzLm+Rm8RtS5+2nKuy4yiOaK3uxfSpXdji7Ztg6/dujg9/6E3yuQvA+d//FX502S+wrEoupETW+Fz/l1SnhYAUxkcFpOWbqQW/sPmFUgzSMzWkfo5NLyI3F3N+c2H+eYXnDH9ODhs5lq8V+m4loASUgBJQAu1EQAWkdhotbasSUAJKQAkogWETkFRZ9z3wPPb76jHoc1Nhoimcc19fSmCkCVDQq7aGg0MlXopXrdOFa648rrSjd6Sv3Gbnkzx2PpWfBLUogEhxyq232RMLlkyGdVPkZ1QpKqJ6ZRmixIcqsyIFUxDzygSKdEya3q7NZoY2VwkogaYEmjmxB1/3ggNJ3CVGBCIvwpMYL2KCT23n6xnxc83XKKokItyzQO8ssixFJTFwdhm6Kil6uqrY5n1b4MgjvsQp0PhQIwajQw77Ae677wksXkqmo0moppzojjcDWNruQxsFgmDVlIMeMBQCRWkq/xx1FiQgiTDo64eiFzEW4dOf+iAO/NqOiGn82jTl7lDY6LFKQAkoASWgBAYioAKSzg0loASUgBJQAh1CgIIW55x/O35w8Q2w0TT0VSUg3T/Y3yFAtJtjQkAKiltEbh4++fHN8e1DPsfuI91DXcYvoSmRkiIpqO6Anf/fUfjHvxYgtd3IbCx73DnARbXNDJBRbY2E9rvnnkQ5a/CAyb9CmJWP8nXNxmTw9SJKQAkogVEjsDwCksjr5BaiekS8ajpy/IiQEMSjwm1EIpE/zqc0s1kVSUyrahUxp6mroqc7wkZvejU+86md8L73rMvPOa9BseOI1vXPfOEo/OWvLyBzU2FdF6/lIi7FvsKdOF3iYJEqreGjhrKjTlyeN1K3kZ+T5Dhjhy/NhSqMWYa3bLwWLr7wG4ipXqF3mdU+XTsKnHZWCSgBJaAEOpiACkgdPPjadSWgBJSAEpg4BJqFUShMkjmDI4+5Cjfe9ABcNBnVNOqXiqO843bi0NGejB2B/ju+ww7trmQBjj3yC/jIdptJUG3sGjXurtT4fi3cgOQWpBcFG7fbfj/8Z26EFOJESpIu2Mz6wKQPdlLwi2t10K71omZSURKew2PjjoM2SAkoASUw9gTqnz4iJXl9KBd8xCDq6yB5IYg2P3DdSKqTZJchinoBsxhv3+yN2OkjH8T2271VRPrSM47koMee+C++fcTpePa5BXCmCxZd/JVcR/AphHm9JvGKBSqDiB1RrGzp6j0qk6R4JnqfmTw/WUHKuG7VKrMMbrv5JCSRjAH9l9fKGpU26UmVgBJQAkpACYxPAiogjc9x0VYpASWgBJSAEhgSgcEEpCAKUbarz+16Cn7/x//AGnI0iIBULxqpiDQk9HpwTqAclJPUPyIesRQC417Cow+dh0rU2eJRWcqpCWNytDLAlG/oR3Tf7r7XaXjksX8gtT1wqEiOO3IZcd2GIs0SBx453hj8TJq6Tm9QJaAElEAtgZKHxC+RZdcR1cKRWnKG3bLWpohIQHApDFLAVTFtahfWXnM2Nt98Y2yzzRZ48yarIglLuNd9aBkm8ei6Gx7Gqaf9AH3pdKRZN+tFtK47Qy7wCI52BrCA5dfyfCOAfw6ofDSiE7hwlYnTKzxsQ01BEQBpLCyMfQm/m3M+p92tfTqPaJP0ZEpACSgBJaAExj0BFZDG/RBpA5WAElACSkAJNCdQCEgDexsoYLHtRw7Df16ios4RrCXxCBzACGns6Pva2jXNr61HKAEhUCsghR3dXG/AZkjMy3hsznmcCqbTJaRCpJX7lZxGvOvZBxDLIi79ju7dffc/Fffe/zeYaDpMVOFUd1TDLIhI7D7iWhxhLKSgu9/CXjNC6kXSe1YJKIF2JVBf280bNr2wXvguB6oBVzypfOoy7/yh+kP0ciQc8ApLazKlp6sCrhdx1IsN1l8Vu+z8IezyiXflTzw2rIhRiJdb6wWkSy+7G5f88Dq8PL8PQA+s7YJzMaI45jWfV+pSyjyRm/zjMTwT+j1b23XUxlO7+2+s4KelT10YUjs7Eg7xCo4+/LP42I5b8diSoKgvJaAElIASUAKdSEAFpE4cde2zElACSkAJTDgCRRgkdK02RELBiu+ecw0u+tGdqFoKQMdw1nANpCzLfCDDFw8OCfsnHCXt0OgTCPMu7OwVUcOYDDHm4ne/oZ28KiAV41B759bHplggoppHXmQ6+9zbcPGl1yOz3XDohokoBZKv5cHBL18bKa+dUYxDiEvSVxWQRv9O0CsoASUwOgT6C0NeO6IaRnxJX6so1LbJpZ7w8+IYXjPjCM4CcRQho7pGiYXNeuFsH2auNBmv23A9vGqDNbH9h7fBxhvNKGr41Qn+tCGHrkCC/8GHnodf3fUE+tIeONMD55KiMp1351K9Hfr8RZ/H6CVOp6gBNFUtRnYm1W928Wd3DnEcI7OOx6WSUBWq+dhj163xlX0+qgLSyA6Cnk0JKAEloATajIAKSG02YNpcJaAElIASUAKNCIQM+SGPe/mYEHz+4m5H47E/zENKhZutRRwn3sGgwQmdVaNHwIDSAfVh5vQUd912Wk0qmNG7apudOdfU6h2Evi4HBRx9Srtzz/85rvjxbVi0tAILSmmXcM0O3j1d1+0i0BqCkiodtdnM0OYqgY4lUKQaK1KiBndm2aUZ1rngbC2vcuVzlEEWyeFo3aSaRlSNiJxHJBwtwKs3WA2f/cxO+NhOmxdOo+Cd9SnO+Hr+YvQltcCee5+MRx//B/oyX+OI6hxxuuC4JqUriUcu8/1i+5LJ3d+5P6YogRQUDv9VP7Mt/00xgIjECXdlI4ZxBpVoEbb74Otx/P/tIe6jUsrY5W+DnkEJKAEloASUQPsQUAGpfcZKW6oElIASUAJKYEAChYDUP7BAu2IpsLHNB/fBK4smI7WTEceSqq5cJJr/YK6pW6PAlcDyEzCmCuOWYJON1sBlF30LETuSNAAmxdHr7EDszqJXo9pFEialchm33/EkjjrmLCxaRqnsJgEmQZaRKCxBSqqLRK+QbodcSpzYyZ8/v8zyD6+eQQkoASUw4gRa/SxCDiJyDhU1jOgJI4J6SAvKK6oXaEjxiSKqbcSrKaztRZJkiCOLddZaDRu/6TXYbtt3Yast1mZhPqSnCx0Mdf2kffJT+nrZ5XfiZ7+8F3/+6/Owbgosuig/sDha6ANYTYpXEqyouJJ/f14zSdpcXv25rl2uiNU/H0Yce4edcIAagQG4A2KzCJtuMhsXXXAoYq3f2GHzQ7urBJSAElACZQIqIOl8UAJKQAkoASUwAQj0DyuEgswR59qn+MXmW+2GFLORuUl5qquQf38CINAurFACAwe2ItML4+bj85/ZFgd+dSd1IJXHqZ/ziEOduZOonI5JAqISHKV7+uHfPovjT/oBnv7Hy3BmGmC6+BckDEuOJUmPFHF6JtlR7bxwpwLSCr1Z9OJKQAkMQiCIPY02GoR1UISbjFO+8c/C+bxQxD/ntHQxHDLv/iFxhlxGKQz6ALcYq686BW/e5FU4/th9RSDwJ+IvvrZROelnvunGp6q74sd34ydX3Yrn/j0fGYlGpgtZRo5PLx6R4u9Pxq6jklO0SLjX3zsq3QkpSNVBOpY3jOzroCJU9ChdjDVnp7j552fyZxfd+jKWI6HXUgJKQAkogfFEQAWk8TQa2hYloASUgBJQAsMk0FRAcsBmm+8GG83m+ilJkiBNU05jxzn4fWBDnSHDHICOf9vAAlIcLUN3Mh/333s+KhSQ6XhWjQA0uoP7J2Si3fYUKiUhiYXhDPjoTt/E8//tQ2YnAS5BFFNqO4fMC0mcwslfUgUknXxKQAm0G4Gy6yc4fyQ1HVgcp5VSfh5qwJVrHVnAVRFHJK6TkNSHGdN78OZNXos3vWF97PnlbYPeLk6ffgqBnKskUbHjiOocHXnMJbjtjjnoq05CmnWzE5TWZdLvxRElpGs/XxUbBIpxUAFpvMzJmsR2hp6dSzC1eyHuufN7SKLC1Tte2qvtUAJKQAkoASUwVgRUQBor0nodJaAElIASUAIjSqD1VCa0ATYFsMU79kLVTmcBicIhJB6laZanvRrR5unJOp5ACJrFtIN3NYubbpT6R+Kh0X28YYI0phGClrITOvISUFHlyHuTnLiR/vfLJ+ORR/8BRCvBugr/jPnnwcvy1Tp+aioAJaAExjGBcvq6IvVcIcSENTOJI94Ik0RUz9E7LzlFKn3ESWEiiwh9MFiCyT0R1ll7VbzzHZti330+6pN61jmO6pgEQYpT4nlnKIlCZ5/7C1x7/R2YtyCDRTcsOY5MIu5RTnsmkn1WVy+nXiaSlKJemuJf6nNxxUzLIpUdf0d5A/mLQxz1Atlc/Pah78sGGB2iFTNEelUloASUgBJY4QRUQFrhQ6ANUAJKQAkoASUwHAKDC0jlAtO0U/a2X/8d3zz4ZGRuGqzrRqWSoFpN2cnQaq2B4bRS39OZBMopiGKzEFtsthq+d+63eIc37QTv+EBZCUEzAUnCikXJ9yLMKD+juCnd41/Z/ww8OOdvyNxkWJeQRAwTSa0zus+LV30YszPnqPZaCSiB9iIQnEjkoGbnNK1ykYElKyalpuNnCzmqKUVdFSuvPAXrrD0LW7x9Y3x59w+xY4meQVLXKLiVygwa1JD0Zepojb3v/qdw9TW34L77/4g062HxCKbC52MBy6+zxkotI3J8cso7zoXnOCEdO6d8njxnJEWdiBbFyt5eozIRWltbC4nGSxxuZCXrRWQW4aPbb4ljjvispuCdCMOtfVACSkAJKIFhEVABaVjY9E1KQAkoASWgBMY7gUJgovpH3znjJvzk6tvRl/Ugs7RTVnbzBgGJgx/6UgItE6gXMAcoRg0gMQvw+U+/E9/46s6SKqjla0zgA/vpv7U/KAvAtRRkx3qe3K7kNCKn4bcPvxg33zoHGaYhQzdvpKZgmKFvXNhYrQLSBJ5Z2jUlMOEIBOGI6hrxi9PDiUgDqoNkSEAip1Ev4JZg3bVnYev3bYGvHrBz4TTiDz3y9qbPICqeRPXmaM1kSQo4/MhLcMstv+FUoRmlCo264FwMS2JRTHIULcZSj4lUfaq9ZDMSIWJOrUfykfP2Fda5gmZUGi1vfIEJue/yloYWh89pTXsw4ebASHao/GmFn5E573CVsGWDBqmKKFqG1284C1f+6DDEjfMcjmTz9FxKQAkoASWgBMYlARWQxuWwaKOUgBJQAkpACSwvgSIgTTtn99n/fDzw0FNIbTccEg5oyC5e2YUr+fop2OEDIMt7eX3/BCdQFjxqqgb063di5uHYI7+IHbbfNA/mTXA4rXWvRjNqNSVlo1oZIipRojvSgb91yPdx668fQ+omwZkuOBshMrEPWIb3h4oejepxtNb88XrUwFJmCByHPhdVTcajpDZYP8Yre21XpxJodf0aHh/+XGJJxqHPKeQ8ylBJItisD1GUoasCrL76DGyy8Wtx5OGflY0KVIuI9CYWmsJ1g/jeWIBhtxDXLxLhiFKB/ujyO/GTq27Ccy8sgjHT4ShlHf2eNCa/EYcyjAYBSRZaK64jZ+BIYAq6F4sP1LbgKK3loQLS8ObHUN/VioDE48QnzmCiKlaenuLOW7+jDqShwtbjlYASUAJKYMIQUAFpwgyldkQJKAEloAQ6mkBDR4MESklA2vYjh+H5/1YBDn5IwWl9KYHlJyDzKBQwD+cr0iI6JNEreOTB7yJR99Hy4254huBKoorycr8fesRFuOX2OahmU+EwiUNhNq/HEap5hBBZ8bsigCkXGr8ihix4lCIqn3OcKqr2VRaGONhLG/hJMI9ENOc0VqX6Jj6PVOHwCo4Fz84FQJyMqhGhkCowtE9SVvH9YCl1Ve3vByI8UD/qx2eUJpSetmMI1H9wCP+WeVpIrXX3VY0QQjdesNTwXVbck35zSv19FQ7o77QcwGnDDhHLbpA4Ttll1JVkmD1zEt74xlfhw9u9H9tssxFfhsWjGqdRrTws1yzfh4WoFFZSEohu/uXvceHF1+Lpf7zEjiOYLljafGO9c7uEZDABevyuoR0zyQfpaP1GmP4jSfeAtX3oShbikQfO4WqEYoQrnMD9L+DX/7onkn7q1jmnBJSAElAC7UxABaR2Hj1tuxJQAkpACSiBPBJTjmeG9C7iSLjznr/gqwd9FxlmwFpJy6ICkk6d5SFQBP6CgFQEyum81lIdCppnDol5Bb994BxUymV4lufi+t4GBIpAGN3ftFf/okt+jbPPvQow05DaBM4kfN9TukoKslIdDo7L+rRLHDzNBRO5xPgNfopaVHiIfG2TOjK538rXHYkNpZyySJ1FHEeIyNFgHfebBDaa13Hs01IRF8EDlxFRcSaQG0JcChJADK6F/sTovCJU0YtdYHmqpMEcG+VeyVnzftSNj94KSmD5CAw0D/267mdefVjd+TReQTeSGUr/FYt8mPf8WcNYvs/oRstdziXxt/Z5ImKRMfQfvScDXArj+tDdDWyy8YbYZOPXYJ+9tuNNCXxv+cvWeGG986i/YES3IYlA9JXua2qf3OvUxF/d+UdcfsUNePz3/0Q1pXpyPTBRRVxH/EzjxWL5sOu7xwmBWsG0WGnDphjZbMG1kLK5+Oq+O+B/d93WC5QqII2TQdRmKAEloASUwBgRUAFpjEDrZZSAElACSkAJjA2BIrDBf/o64MhjLsYNv6CUVtMlX3+++3ZsWqRXmZgEyrvHgyApqRAtopgS+FDQsIrJ3Yvx4D1nI9HaAaM+EcphTaorf955P8MVP/klllQnIXVU8J3qcQCxofRPIooYTlvpm1YSPOQn9RLSeJGUBhZgatIT5UVPnKS08sXuuWYJpe8EEEcR0sxyYJvdSSywSyrPMMfD+yhRoMz1IAxFeY0TokVzn2UtX+REBDtaiSnCbbxoR2cJAfdax0YxQUY6vd5gglXr03K8jH7rLdYjWyNQ643g2cLrdSnAzppt43kk75ZZLd8VSifrLVmKSpyIiSiosqzD0EYD/24vyMo/UxhUYbAMlbiKmTMqeOubX4cTjt9X7iS6VcPqRKnkBrqN6trbz/Hkax2RazN1wOGHX4p77n8cixZbZLYCYxI40JppYHwto9Z46lEThYDMTouueBE+8qE34pgj95DNMYN2sL8DSd1HE2VGaD+UgBJQAp1LQAWkzh177bkSUAJKQAlMSAIlAclRairgYzsfhKefTZG6KbwLnnbgqwNpQg7+mHWqf+ohcWSQe4OC6BwYRIokqmLDV83ElZd/GwkH1TWMMlqDVCcdsxuA4qP3PvAMDj3ydLw83wLRZGRZhCSuIK2miJNQ86wYl+I89WNVHr8VvQO/HMimdjZqTxHuJkEzy1JEJGuSO04UISQxpZajIumZCEagWlGUrooCx8TGB7dtxrvQ8wC5c0iSCqpVCoCLI4lj2EYE1Dg26O3rRRJ35cF0Fu45SB4EJI7S++nQiPVQiwZA3wAAIABJREFUZ8pg8o4KSEOl2VnH1wlIubXIzxtHd45IQ7VzVn5fzDz5ffluFCcRGYks1/6h+yYldZsdhHT/SCpJ+j7mW4RS7fZhrTVm4R1bvQUf+fDW2GTjmeKaLJJL5uJufvWai4bRK9zY9eNJn42o3fT1tLOuwQ0/vxPz5tGyORUZOTYRc7tIWKa0v/Ly6Shzxb2zZkmn9Lb+8w3N6CRahLe/dTbOP+dQJHGzTzK1ApJ+6umUmaP9VAJKQAlMbAIqIE3s8dXeKQEloASUwIQlMNgfqCFIGSGzwLvf92UsWDYN1kzlHcD6UgIjRaCodeTDa961UanEyNLFqERL8D/vfwtOPn4PDgA2Ep5Gqi2ddZ5aMa5/7FTyLXExeAPcdPPvcOrpF2PuvBgmmoYslW38omlIkJUDweTAyUEWYa+yw2B8yYD1tUz8POQGk+8nOIXKbgoRnCJkiNCHlaZFeM1rVsNLc1/EM8+8BOu64UwP7TmnsCEHmOOSSyLMYU4FGMX8X5aSCCWprUisSslxUelCtY+C55FYn4LriNNyNQoplsLweQCfo+wgP18IYNd+bVWAGkxcGsqdMzJC1FCuqMeOBoHBxrH/HV47W2WN6C8VhXb61YI2FLC7kSxCfu0vzeM4IhdgFXFEtqReGNOH7q4U6623KrbYYhMcsN8ufDSLRv72qS3dWDie8vuDcvaWHdY191Eokubb74C77v47zvzupfjr0y8gSqbCUq0jVOBC+kpH9W8sDG2M4BpmKgWMxmwc+3M2W0+LFuUuVCzEG147GT+5/FjEdQ4kXRXHfgT1ikpACSgBJTD2BFRAGnvmekUloASUgBJQAiNAoLmAZClEaoG3bfElpGY2rJmsAtIIkNdTNBaCKNCS17eg/dtmKbqTBbj/nu9x/SOOoetrhAjUhqz6BbBKhXk42Espmizw0Z0Ow3PPL4FFD0zcgywTB00uSgyQwi7ISnwuCp6taAMSN5g9P0XbS9JXUctJfm9t6msXBRcQBaZ7kZhFOOjAPbDLzm/O333c8VfioYefwH9fWohqSo66mDmJc4KC2bFUe4nIrUTOJsuBcn55OFRPiX5nMzlO2kM1kUTBJyfGoH4hFZBG6D7R0zQmMFDIu/HP86Wbp3VZQAo7UuokJp8CkiyQksYx45pjJCYZch0hhbO9qCTAStO6sdlmG3Fto89+ZitfO6+4uwvnk7/Fgg7kbzdOK8k1jVilkv/Cmla+j7zbiLpArd73Kyfh0Uf/hb60B1XbDetiJEni3VFG7llyKdLP6EYmGXdcrHs6p5efQHm+1m8uCPNM3GZhk0xslmDmtKX41e1ns4BULumoAtLyj4ieQQkoASWgBMY/ARWQxv8YaQuVgBJQAkpACQyRgPxBTAISBY0332oP9LmZcCwgaQRkiDD18BYIhCBLcLOQkGTcQqw+K8WtN58lO3Z9EF1Op2pSC1iHcEg5kFvL1msZHFd9/In/Yv+vHY15i7pQzSYhirok5uqvxAHecnF7HzGlAK0Pq/mvK3b8JIRN/18rIAVZxtY1j5xIJAJ1VbqQVquIYyByi7H6qsBNP/sOz08fG6eYMc/Viy6+Gffc8zCe/vuzWLh4KbsT4mgynEtguZaUpLiLooTfE1FaQErTxe4FiXKTByq4u2pqhtWNbNlLMYRBrzu0FZeRhjqHz3civXOguRLmRwiPh3WlNoVd8SnCu4v8fVgvsIhzyIpzxxV1jQzo3puGd75zUxxyyBdLqen8k8FrQWHTQaGH18/fun/X/9P5lHNeNKLznH7m9bjhF/dg3nxKldcDZ8llGIH+R4thnCSokrBOonCectJXePLClApJE+FeKD8kGguh4cnIdQOj/8/eecBZUlRr/Kvue2dmd2cDC6JIMMHj+RQUWXYXlhwlCooKipJzWrJkyQhKlCWaUMAAEpSkoOSsoCAqSo5L2DQ7O+F2V73fqeq63ffOnbATb/ia3zKpQ9W/TnfXPV+dc7rQkm/Dww/MQZO8P0rSOdYDD/aBBEiABEiABPomQAGJFkICJEACJEACdUGgp2NF1voWrIB0AApmCmLTbFM6Va4XUhcQ2IkxJOAd5G7FuUY+WIwvrLEcfnzNCWkaol6KsI9hs+vg0tkV1Nl10aVds08IA0jB+F13Pwv/emEuYFoRm6TeT4/qJRJQ454r1SQglUYkODeexBS436d/laoqXgyTbthaJrHI6vL7CKFqwzd32RBHHZGkyiqLVvDBDD5iQb5e+7MH8MILr+D9+Qvw7rsfoG1ROxa3d6IQiWAkhTHytl6KCkKn1cuvbTSG+KJ9xFQ2csqN1/AISH68+4xtSnYaiABYvg8XH9TBw6Js/MvH1AmzpZF96X2VRiKWCrcmEZ3dLeRqGkGi7UyEMJD6McZGHK32qZWw7rqfx6EHb9Uj0khukoq1GX2Tkjul8hhUtmcvjos88OubHsHNN9+Df/77DZjcZCseWeEXAbSkp4NCLpTvNWJ7RzoVy6X1NFZQspGFmQio+rGHRu2Jt5u+BSShE6huQC/A7rttg6Nm74DQxrFl75VGZch+kwAJkAAJNAoBCkiNMtLsJwmQAAmQQB0TKE/B4UQicWQ+/Wwb9tr3eBTMRFvbI3Wz0BlYxwYxCl1LipMHOVfXKHHju7Q/7mcpOr3lJqvh/HMPsk43l+WLERCjMDg9LuEEChefY9PZKWDX3U7Cv/69AAaTirV+rKtYHKbJg0KEIycM+lOO/fhVljV8LJIXkBIvb6bWkI+SkxRaoSpg5RVbcOtvTyvWs8hK66Xu8YzVJt0XcUg4ik2LE1q2Aw8+A+/MnYf3PliEru4YcRwgCJqhdZCkvZMbQNLfBTY6VKkcjBantIQqBUmdmCQCTO4hCz3pT1lkWPY+8inC3P7lAmLqGHX9Lx9H93PP2mQ9HfJZO8jWPsumriyviTYWts5r9k+g93EqHXf3vLAqaOnCk8SWyucTEsEYBCLmSrRRN8Kg26aK/PCHJmKzTdfD7NlfLUYbZcsJpfdbIlj7mUp2mtLjGWSfViX2m306eQFY7oBv73U+nv3Hqwhy4xHF8naSmkYuetDfE+l95CQwt/nnifvK+VP/tlUfe5S+AdyztYCc6sSGs/4XF/9gP4TKpTV0t0fvCzfqgwd7QQIkQAIkQAKyoNDnVSANEiABEiABEiCBGiVQLiC5bkRa4drrHsNFl16PCFIg2gtI2f1rtMts9hgTcA5u6/zORK7YKA8pOi6ShFqIww7cDnvtsYVbp2t3HXsBYozBjcnlk/X0ybVtfADE/XXMcdfgz/f9HZEZB2OarLhhxzOJInM1IHwatsrPmbHoUNa9565f6njORvRIH1ytJ3dUEETIqQ58cYu1cfaZu7mIpKxrWGp5JfuWRwZ5odT3WaKKbHauRJjLRiuJY/Gxx97CvHmL8Morr+G99+fhrbfm4oP5CzF/4SK0tXUijkQ4ykMFuaSekm+nOCalVSI4ORFPnJVhKOm2EvE2Iwi58i/ye1ezQ+7B0Ob/SqRD5aIsfE0PqUnjeWQFoDSK0N3HlldSF8vt786X/fhYHjVCEWks7oiBX9OPXUmqSpNGU/hxtvXskpS3MupZkbFoJ/b3UtMotsKRpIYsdLdj8qQmzJz+OWyx+frYfLNVbf07/w5IZdGebS65b4s3WfGxlTmg8nvEP6G8eHTEERfg2X+8hg8WBYjNuETAlfsqTc2XfSul4UWiEPuW+rvePyU4fxq4tdXinj2XKARiwCYCdBc+tvJ43HrTacgFYvfORpyI1FN0r8Xes80kQAIkQAIk0BsBCki0DRIgARIgARKoCwLeoeK+ygdaWeV+5jk34qZbHkRkWgHVDGMdh0xiVxdDXkWdULaIjKQpAvJSQ6LQjcDMw5WXHoVZ634yE8FSKdqhijpSM00pyevk478yMkjvzix/pHyNYuCQw7+Phx9/CUZNgtZ5m4pN/GVWQFAGgaRj8/7WogBYHaDSSKnS9qTRRu73Oongsam2dIcVN087+WDsuMOaiWRmXeS2ZtFA3IA9I3aydaRK2+LFpexz19elOvnkK/Dyy29j7rvzsHBRu0175+spxTpAoJpsfRYRmWJbmylvo4wkRV6c1FtyVyuNKHWiT3HQXFq9ohDU+9j5frmvAcIgQBxHLv2fFskxiVDLRH7I39w7h1Gt1XFX9N0KP05e7LfxNjYAztX0Su3JPSnsggDlUkAqJc8Ct0BAhj2KliCfE6PtQIBOTJ6Yx/Tpa+Dccw4uSe7lBE63iKDH/VWmBZVaUWlkoe+Zq9XmIoWsACodsHMe9+/HP3kA1/zo1+jslmjKZsTI2yhLEYW8IN5ThE40Ix9/ZBuSlbt8FBbtvBbsfCBtrGQDPS00icA1MXIB0JRbhMceSuo6DuQiJc/ngbxdBnxS7kgCJEACJEACo0qAAtKo4ubFSIAESIAESGCkCaQpi2KjcMAhl+Lxp15GpMfBIG8dw3al+kg3g+dvIALGLta2rjZx0Fn7khpIC/HUo5dapwsX5w63OZR6XZO4kJI6QBVctWVCk1tZH2ngyGOvxP0PPguNVsRxzjpZxVGcy+cQi3AgIoast7bRLWn0ynD3arjO56NqfH4qFUi0nBNAQtWBcbkFePjBa5xtZhx82Uikkrb0EjhXSUiS44pZv8o6lJ7GOeet0O/KqhRbId+LWHTb7/6GN15/G2+8ORfvzH0fc9/9wEYzFQri8HdRS2ldJR9jlji8TRKtpF0qUxGdYqnzYqOSUrEnG4Uk34tIINFaYRg6QSgRhVzwUbI4wZ5BbngnLviNK/CHy3pH7jw9o4+SGj9GJ8MbJGMfQ+6ZOHJCjUSziZAoTwyJ3gmURBxFADqxxmdXw7Zf3AQ7f2WtTK07a939R2VkJyIZ33r669LIwpSMt8XkoOQ+uvV3j+Omm+/F3597E1BS3y2094rUNJJnmtRoKtU5K8yEirbuG5R1+nPmNHLWObpn7hlnlL1+aepWm5pRRFR57Ol5+OuTlyGXnKDEOnqr48XI69EdXF6NBEiABEhgRAhQQBoRrDwpCZAACZAACYwsAS8BWYdnSTCCS69inZAI8LVdzsR/XlqA2DTbvP/OaTkAx87INp9nr3kC3m0iYRHOnyzpjgKtrLNRmwj5cCGeeuyH1tHiojDS1GA13/2q64C779OtkvNT/loqAshedtW+AY4+bg7u+dOzMJgIo9J0duJBto8YWeWfpEHLRreMJYrKK8ilRaUOQJfSTX4dAfE8bLvlmvje2QdXjogo71AZVvtjUVjpa0V5yYPZnrWSsJQ9vYxDb32y2cQUcONND+If//gv3nzrXbz6yptoX9KJ7u4CYp3UdkEOubAFhYKUVpKIMolecnWWtESO2CisJCIpk5qsUooyXzerpCpMECCKIqgk8qgHLr5fxvKWqHjt8pSDLtDI1aqT57aNvJNUldZGtfWUpyKshpI0dUZqGhWgTCcmtoaYMimPb31rZ3zlK+s7m5WaYD5gx5dN6mHzGSW25+0xAG6lN6P8ZKP2DHDY7B/ikceehzbjZflCcb5j7xuxVZsSMrvJwodEoLICuRO9vGRV4e4dQPu4S60Q6FtAKu2Fm7s4Iw+xELt+dTq+c+xuZZWyaqXnbCcJkAAJkAAJDI4ABaTBceNRJEACJEACJDCmBHoISM77UeIglgikLbY+Du/PU3YlrheQxrThvHhdEEhz/jsBSeqySPKvnDip48g66ie0LMHDD1yCfJBW4GECl5Ea/t5WxldePV+sqyPOfql1kqSzu+6Xj+GCi34CBBNhTLNNcReEeSs82AiTKktl15eAZJ+GSeo6m9JNdyNQS7DqJ6bgxl99F5J1sYcTsTfxI8FbTJnX7zBmHOW97ZtRk3xKLrer88KXik3One1lwkxwkD2i+HuIwPQU/vPCK3jp5dfx3vvz8e5789HRFSPMNSfpx0KXrkzG0oq97po2QgOhjVRyab4kIklSlrkUTiWpzxJOWWEirZ/kazb1C4k7jBKB8sijrIDkjCej/EBDBa5KWmBDdiIEKCAfRth8s1nY5es7YI3PTHJRpSIalUXxVYp8TLtZSeReGgjpfSXBb6KLXnTxTfj1jXejq9CCWE+wKevkfSRRdFGhYJ9vrsJTTwHJhiTZG8inrnQ/S5K+4pSqeIctTTu5b7UT6E9AKhfUpT+yOCYXtGGzjT6F8845uGj7A4tCqnYibB8JkAAJkAAJ9E2AAhIthARIgARIgARqkECJe7LCSl75VWyAmbMORWdBIgokFVUSRUCHSA2OeHU12aUy00ltFElzlHgTxXGnxP1WwCorjsOtN59W4qhn9NsIj2Ov/tnKf/Dj4aNbRJi45bancMbZVyI2E6GNpL7MFaMa+3YOj3Dflur0TvCyjmNxcovz2CxBc24RLrrwJMyauVLPFFtWsSkPmejNzdjz9+5+kCjPSlupoGQd+irr0PYSkHdbl8VKZIStEqnQ+78zl3SCkEsbKbqAXOrePz2Hv/3tebzxxts2Hd77781HV1cBHZ3ddmGB1FnSRmpfSeRZDlqHgMq5vyWCUhC6+jeV7mFfX2mphog7jzkBA5fWUQzfpi2MfWq6JbaukYhGH15+EqZPWwMnn7i3i+LzJlpWIchGPmfttCgyurpZ6TZwEalcFk9iIV2EtQa+ust38dKr84FAIu4UVNBkf2/vQ7l+kh7S2EUM7jlgxVe/3iaRikRQz7bQ6uSSssw2IE356/fqTa4f8wFlAwZMoEc0Wsaw7VoJeZ6LqC7vkeKAa+SCxVjj05Nx7U9OdSntirY04EtzRxIgARIgARKoSQIUkGpy2NhoEiABEiCBRifQ3/p2+fuf7vsnZh99KbSaKomLkoLT3plDF0ij29Bw9L/UYSgOF3HUdyFAO9Zf739x6cWHVIz0GI5r8xwVCPQrIPUWA5aJcDGuLtJ66++H7qgVRo2zdXTcM8SJ0NnIk+obB4mq8lEwYo9aKgAhxGLMWGcVXH7Z0Ynjr4Ly3qM6XP8CkrsHHIU0Ms//7NOFlglICbT07D1d5b1xddcYyBvAJyx0bnf5nz8q+7N8Lw7SO+/6J555+jm8/8FCvPLqm3j33Xno6CwgDJts+rso1ghDEZfSa7u0ZxLN5OzDuuglCtGm+FvaeMPe48mqz8Zqv0UuXVsBgXLRRkrFgI7Q0gysM+3/sO/e37SRRkUneTFir4KgUhSOSkWklFL/91ElopUEJBc9CRx1zIX404OvIMZkxLJaRgXFBQ0iIBktqfeckqoRu/SN1kZd8j7n+HchlfKzbOUWmNw5mQo2bg/Onmrf/kvHu/x56n72gqGrHyfvvRihasfHV87jlpu+V5zbLO2Trj7osRckQAIkQAKNRoACUqONOPtLAiRAAiRQ9wTko684WC657Gb86Nr7EJnJg3Dm1T0mdnCIBHyNDCsmiF/OprEDQnRgfMtiPHDf5XbFui09k1yrZxH3ITaChw+KQJ/yQyI0iE92o00OxuKOZkSmGdpGIpVHxjhBOnXA+hx3vbnU/O/L9yt33fYmqHgHrosWKuoonoKUOvH1icTRrCUiLrJOvxnrrIo5Pzy0IZ1+FR3eGUGpklPcR6Xdecdf8NLLr+H1N97GokXtWLhoMTraO9C2eAk6OiN0dklo6zhonbdRTC5yKVmwYAUlCYOKk+gUH6FVImVZ4al0K/97qT3ZlIQmTY2ZdelXjnL05/PXKSXSUzhwrenJrT/hbqC3Y2/nSRzXRZF2oPdL0t4eKRiT+0VqGJVEAcmYiHgkYn8HxrVofPYzn8Q6a38W++6zTUlUhT+sWpzkXvDcZvtD8cbcEAinQMc+Ms6J267NaVQRBZ+B2iX3642Aq6MX2DSo41oW4aH7r0ReotQy8WzD9XTgKJAACZAACZBANRKggFSNo8I2kQAJkAAJkMAQCPgULcccPwd33fsCYjW5xNHKNGJDgMtDKxKwxcht+roAyizCKisGuO3mHzDFS5XaS38CkjwwpAZOdwxssrmISHnEpsWmN1NKolCcw1ZWZduIFJU45iXaR+rqJFEq3mmdpjgbiEO8krvXH5dGAIiTWH7yqRSdoGDzdDqhSxx+1sG3BBPGLcED91+e/FyesKpKB6kKmpWVcRJdrqis2IUKyb+LLr4d/3j+v3jjjbmYN3+RTZ/q0t+5OkquxpM4952c7GJY5G+5YvSS2Ju3paJokVEtZJy9KCDp1uRnF+mUiJhl6dO8yCT26GxDUpvlEEWRtdG0TcY6hmWT81nrSQQq+V2pNQ6Xizh7nqx85X7v3tFZ6b1UIJFuOwYuBZ1PueWOyfIQAU9+jlwtI4kyMpHtO9CNlT46FXvvsQt2/NIaFSKNqsAAKzTBC0h773cO/vL399Gtxyep6Tyz7KhVi+xVnSzZqsoEfIre7PvLpbRTCFUXlJqPk088AF/eYS0EybONVkdrIgESIAESqHcCFJDqfYTZPxIgARIggYYjIM4lcQ9941un4Ll/L4bGRJfHXVK6lKxCbjg07PAwEfAipE/Z5RySsDUDQrRhxrQP44o5x5YISKXHDFNDeJoRIuCiO8RZK2LAjl/+Dt58uwMFPR7aNNnnSLFORBAijl39H2cHIj65Z02a0m2gjvesuz4Rgooyhe+q/71z2WWfbeLg88+5QBkEKoKJ5+Gwg7+MvfbcsiQaboTA1d1pfUSrKCtJ6SYXhyYikXxTIZJJjvnr02/gpRdfwyuvvoHXX3/DCksLF7TbyKXuqIBCAdBxHsY02cglK04GUoPJRbTFth6PF58SoUiSjvl0UvaB48c/wZ684+Q55CLRTNEeXLo9EZEC6LhQrG3ihC1Xz81GQiXHueOt+lKW6izpdMlI9xfDVP73rC1nT+TuHx/p5+8fuddEMIoiX7PIiUzC3wmpYuvSLyeyyS99nS0gQi4oAPFiTGoFPvHxD2O9ddfCfvvt4OqDJU2rtkij3m4kb48nnvoj/P7ufyDSrUXBjYtj6u7xMyYd8nbk3y3ycz6fd88kFGxE6847bYQTv/NluyjBb/LWlP98qsRUfqaQOSYDyYuSAAmQAAkMKwEKSMOKkycjARIgARIggbEnIE4ncfputc1hmDuvCbGZULHw+di3lC2oZQLpKvlML2wU0iJstdn/4LxzDrR/8DU05HvvgK7lfjdG253zvejMN8A3dzsd//zP+4jNOECJ49853sUBb+veaFf/RBzdUivCC0iO19IKSKURR04Sz25pKjIfCeUc/+5aUttEoRuhWoINZv0fLrrgIOfos/WDGmMEh7OXqTUk8JJoHy8U9kht6EciGZLiyCRik5dJ7r7zX3j4kafw4ouv4eVXXkespWC9q6sk0UISyOZqjzhhRL5ITSarkwQuHZ7UJ3GRTiL+FE3A2p+PPrLHGicmucidyH4tRE6k8qKNfT4lETze/p09JZFBxVR75VFyvQlI5aPQ23F+P0cmrTPmzmttNrFvb+YSLeVELwkANDDi3LYRSHLvRRDhSLiFocayy4zDdttshMMO3sY+j2UvYSspRt1z2dfqGk6rGZlz2QgkDVxx9e9x5Y/vQaQn2hptXBwzMrwb8ayVFlylCxOknl4Xpn3hY7jmCpcS1d9DPsNr5eSJfPE0oi2xzyRAAiRQTwQoINXTaLIvJEACJEACDUigp0NKHEMiIG24yQFoa29FjPFQ1glXvm8D4mKXh4VAqYPFOWe9Ay+nFuKAvTfHgftvm9bSSCKUiqnOhqUVPMlQCaSyTrnA4yQDt7nIjUgDBx16AR578gUgmIxI563zPZY/2MgOl1ZMNheh5KKB3M++paVONJv6UP5uQ1kGvvndVfJMs9EXklbPtkNS1xWg9CJstcVaOOes/ZhKceBoi3tWEhWyv6skBpcf4539VttJxDufYtWJIiWaj722HHPHnX/Fiy++ijfffBvvvT8P8+YtQEdnAW2LlqCr2yDWeaigGcbIVxGU5BnkZR5nS2kKu8BFDkh0ZJhDrGNoI7YiIqOr0eRfjS5ywKtIvjVF7SZDsT9B1EcRZe06ff+W2n1fKezcvSTKmYv4S9NGOiEsuX+UE00lsioMOjF+XDc+9rHlMH3a57HBrOn4whdWKrkHsrdjLYlHfgCk1w898iIOmX0hYixjRUcnNjLSehC3Og/ph0D2HlEi0KILK63QjDtuPTMRkDL3tn3OVb7vy4V2gicBEiABEiCBWiJAAamWRottJQESIAESIIEeBLyjN12xL46UyADTpu8Bo5ZHjHHOwW/rlTCNHY1oJAi4NbfiNwkwH+efvR+22OwzidMyK1yWik0j0RKecwAEEv/2wAQkF6GgEVph+ufXPYgLLv4pgtxkRFEOgXXku4iGYk2kHnVpenG4JwKS06oGLiJlBSSf0M452CU1WRea813Yc/edcOB+m5dEwLnUawxDGoCF2F3StJM9I1SyGEuFJReJ5qNj3LWSCJ5ibZ/SFhRTHtpfOyEou94h+7N8f931j+Df/34Z//znS3jjzbnoLsQIQkmF52ou+XpJaQSTnNDVYJLoJhWGtm6X6NpW0Eqcvi7Qx1iByUYwJSZpy3xVdApXstns8y6NlEt77FLP2Z72EE69IOSOs2nqJIooicJykX4ihskJpPERwkCOKUBB6hwVsM3WG+G003a1Upj/52+t4jglTXSVocr7NlDrGLv9pNXyLJq14Wy0LWkBAhl7X+/JceNGAsNFwC+GsNG1OoJSBYxvbsejD1yKnH+HJc+uytfsT3AerpbyPCRAAiRAAiQwcgQoII0cW56ZBEiABEiABEaBQKlzXi7oBaS1p+8FBB9CbFqcM2oUWsNLNAoB5wH1jt/iGnoj6V3m4Zkn5yQpw7KCZXLMUkkFjcJzlPvZr4CUPjGKIkLGsf/oE6/g/B9cjVdelhpr46245NPduYgOJyJ4UUgc37KlqcDS/srv0mdTeeq6RHjw6ecST7gNyhCRIonOEAUgDCIEWIJJrQZHH7UXtt3glM6wAAAgAElEQVTm80l9mORamWLno0y7Bi5X6uBcmqgUt295F/sTVvoWC31ryrW+cl2guB+Afzz3Dua+O9+mwps3bz7mvvuerbv0/gfzsXDRYixpl7pLeYThOMhTyqbKMyGUku+dZbqoJZcuT74X37B1HpfYaF/D2fN9XLp3f38vP3faQ5eeLnnmIkKguhCiAx9bZVlMn/ZZbLnFBlhrrRWdzSf3iz3C34ZlyEvHeKAO7oHuN/ImL8GNX9/tXPzrP/OgVYuto+XfMNkninvuuI1zoJEfl3q6QrmA7t458m6L0BTOx18euwI5pRMB2ovFlQhUz31TT+PDvpAACZAACYwuAQpIo8ubVyMBEiABEiCBYSbQ84OpCEgFA0yfuS+0meoEJHG4DvOVebrGJZDW6BDZADZFVD4nK8A1xjW34ZH7L7aOldR1l4pHWYde4xKsjp6nT49U7Mm2rDyyxEb5SNSEktozwPHH/wx/vPcJIGhBbKRmjQhJEuGRpMy0TnpX08WNeyIIJRdJHb7+qpUFpJ5ecHHkyflcFEagCsgFnfj0/6yIn/3keFvbxWpLxesk17VfJL1edfCvnlb0fI8sjYjU8+3SG+CBOlIzI5cJGOuvTV5gkqOz/2ymNwVcefndeOE/r9iopXffX4D2xZ2IYkDlpKaXMxgXaST2KgKS2EpgBVJr90lSTvfU60skG3j/exc3ktpLSiKONIyNrpNwqQIC1Y0Z66yBbbfZGNtt/dk0PV1ysh6cKt/eNlLLRYoNZFyWVvwaSesWJ77C2efdjF/e+CfESuogNRUrVLn6VW4rHYlKEvZItpPnricCcl+FgYjMbqHM00+4hTL9v04Gcn/VEyn2hQRIgARIoB4JUECqx1Fln0iABEiABBqagLjtvYBkzFREcbPklipz3TY0InZ+2Ag4V6p1tiIG0IGPfCjEH24/D2ExtUviyS9x6A9bA3iiQREYmkPLOuclbZ0G7rz777jmx7/Bq6/PhzbjEZm8fd5Yp70Wh3xmZbZ1gNv4DhfZYWKbzsvXoSnJBlR0/nopQA5NhShrb0rEoyX45MemYKP1P4/DD/1K4vqv5N+vJgf4oAatCg4amt3034E04saLNaXH9Hb9jEIiJpbx6JYsnMj8kBWY7vnT83j7nffw6suv4p2572HevIWYP78NbW3ttuaSNi0wEJEpBwP551LhpVs/EVVFYap0GUf5UcXeW6e03GCSoq4AE7fhwx+agHWmfRrbbbcZ1p3xiaKEZc9RdGKX8yn9ufjTUg9jf+PS/8gO3x5u5CQdocxz1p6xF2K1LDTGwWbzs5sXkAL7ZrIPIvs1Ow8qHYvhax/PVG8EfOrnbD2ynFqEXXeegeOO+UZRQOLChHobefaHBEiABEggS4ACEu2BBEiABEiABOqMQCog7QOtpyLW4yQ3TyYCiY6TOhvyMeyOF5DENVeA1guxwaz/xZyLDysVkIpuPfdN/yt2x7BLDXHpAXiQe4la8HhcXRgnIsmuF150K+7981N4a+4CGJW30UhQTTDaRXNoUZwkbEgikpLIDucFF2cwYLSrs+Pr59goisQZLJFG7loxwlBBxx02ZV1rax5bf3F9HHfMlxH6uJE+jWsA/W6I8R9sJ/sxisGetnhcpXdTdkD7EpD6e7JUPndWSPIvSW/bXii98KLb8Mqrb+PNt97F3LnzsKSzC1ChtdswyCPWiQ3Lz6FE4iU1nOQesFJQInz6CCFfe8hHV0lEQ6gQ+ygj+buJ0ZQDVlpxWWy37cbYc/eN7I1myze5O6oYEZXGW/UWwVcWAbrUt0E5u7F8gqcCkixZmLXRPmjrnASjJkJZ1VoEP1eDS6KU3GPH2W0q+vlRH7LB8gR1SKCvSEd/J4VYhOlrfQRXXfkdt2hhLG+JOhwDdokESIAESKD6CFBAqr4xYYtIgARIgARIYEgEigLSuvsgjp2ApCggDYkpDy4nkLhRbIF3ZVMhhUEn8rmFePShq9CknFYwsNRIpFs9BPr2LGcTQ/lC9a5ujOuB+G+v/cW9uP+Bp/C3516ENhMQxfli1IYVsrU43QOYWJy8UoNG4gPkqeWOF8ev2JNPr2XtyEQ2dZcULw9VJz6+ylRsMOvzmD37q0lcQZkoWeaoL9ZiGlCqruoZjepuSU8xqX+Zoe8ImdL+Zs/Wl3e2/6v29RzKlOrqgTubEs8+zRLBJzbAX59+FW+99S7ee28+Xn/9TcxfsAhvvfUOFixcjEVtS9DdLQc0Iwibk7SPSdSd2LYVRK3h28jNIChYUXTllZbDKiuvgLXXWhNrrvFpTFs7qWkkF8+kyupJY2lZ1bi3OxHo5Kmx9fZH4M33AsRotQ8Ql4LQCXoWW4lnv/eEgdV9r7F1Y0nAL2qw76SkTlpTrgOfXKUJv/nV2VZAcrWRvP31FltY4/fdWA4Cr00CJEACJDDmBCggjfkQsAEkQAIkQAIkMLwEvIC0zsy9oM1y0GZcL+Xrh/e6PFsjEfCRIslX69xsw4emFnD3nZciJwKSxbHUS90bCWIV9rWv8cqWpk/HvTjG9lCXIkrqI91+19/xhz8+gueefxELFrQj1mIkOZvSzjrindut6HSzJWi81zepYCMxA+Jgl/ovE1ubsfrqH8d2226CHbf/XCJQJkJlr/5z32afaJH2ODxGV5lj/1LOaAhIidpS0tHex92LQvZplTiAe0YglB6fjV+xf/ERR0maTvmdROZ9//zf4N33FmBxewc6O7ucfYugYWt0KTTnm9E6oQUrrfQhzJ69owTjFWuq+AR5zoITwakoYmXT5w1UPKqj53FGsP72Xmfimefn2zpIwk+c/NYCEuGov7pZw3M/8CyNQMAvbrCxbGoJJk/owH33XmZr7kmlNBvllqn5lzLhe6cR7IN9JAESIIF6J0ABqd5HmP0jARIgARJoOAJFAUlqA2A5GCsgua3cwddwcNjhYSLgLMn5Q92K71C14TOrT8R1156eKSxNx8kwAR+h0/QnBLi/p+umK8Q+GG2fKyIMFdf3iyM3CVDxV/jzn5/Hk0/9Df/976t4+5130d7Rifb2DqggRBwZRFGEfD4Ho2OMn9CCjyy/HFb66IexxhqrY4/dt0xTBCWRGC6Nl3+qZSILrFEG7mHHBd8V7Wbgd2XlN4a3ir4jYUotZ+kMuDdRpLeW9yeilAtAZecpRg5UbmW5COGPtkJSkpnRPw+9zUmknTway1uWPTbLzwfKWLv2ClXxB//+dkbt6vqUv9F7H43iXyrh621SUOX3jvCV7fCjLsW9D76IGJMsb19PrTgeJenFBm75S2ev3LveCGRTqcr3YRgWxUm55/NhhMAswCEHfQ17fXsjhMUCXFV+49TbQLE/JEACJEACo0aAAtKooeaFSIAESIAESGB0CIjjNjLAtJl7IzJTYTC+xI9KEWl0xqG+r+LTtfjaHgZSE2Dj9T+Gi35whI0OyVbdoie/Wq2hp0O19PnQv4Dk3djW4ZbUMJLfZVNHFZ3mEqmRCNn+awmZJEDDi0M+C2JQDLhwdicCkbueP9qv/E5/7uG5r9YhGIN2DdyN3puA5CO6yhtfvv9gnan9CUWVztubYthTXJKoHvnPRcGVPp2seflIocxlsiKS1NjJ2ne2NaVRTFk+g2FRWfjqKSBVPnd/spptXY0KSNJ0CTa69LJb8JPrH0JnYVxmTNzzwIptyQIHNxIDt/wxuC15ySokUC4kuXebLFDoRi7owMYb/B8u+v6+Sc3HwdzjVdhpNokESIAESIAEKhCggESzIAESIAESIIE6IJB1i3gBae0ZeyHCsgDGJ7XrnUOFAlIdDPgYd0HSjVlHik3dpBGECiEWYPddZ+HI2V9Piryny+jFVWv3H+N28/J9u1EH5HD2ELO5v3oFmz6ZspEXlXb3ERvOQZfukUY1lTrt02ZU/j3Hun4JDFwGWCqLTmuYlF2gRwRSUUAaiGDWV20UnzbPj1X5E7JUqE/l15LYpT5lkb7e97X6PC4OjwHuvufvOPqEqxFhGQvRZ8H06cbkd/K9+xtnP/X7VBi+nlVKe2jtKZZ6ZQGsgCy1y1QnVl91Kn593Qk26nrgz6XhayvPRAIkQAIkQAKjRYAC0miR5nVIgARIgARIYAQJVBKQpiUCkkQgyUp9+VDsHfkj2BSeugEIZAUkl6YphtIf4G9PXm7rHznHZJJjyIqWFJCqySwGE98xuPaXR1CUnqUvB7Zz9jpxKE2V6I4fkHY1uAbzqBogMHBH7cD3HFy3ByIgWYtNTt+bxff8e9b+U+m98vUGevbyPta8gJTUW1tr3YNQ0FMQBE3QNndmKhbJ88M9QygeDc7GeZSPQvL3S6w1lK1LVsByy2j86e7z7bxn6eRqciUBEiABEiCB2iJAAam2xoutJQESIAESIAHnHOnDHeUjkNaZsQdisxwMJsA6/OlEofUMG4GsBYqTP0JTuAhPPfJD60hJV8rL9z4hWX+WO2yN44lIgARIgAQagEBsgE23OhrzFoYoRCHCXHOxVo0XktJ0g/1JbQ0AjF0cFAGxIa21i0DSMueRyLYYTeFCPPnwpXbeI9UAXXpJZ2dpqslBXZIHkQAJkAAJkEBVEaCAVFXDwcaQAAmQAAmQwMAI9CcgiVNlg433R0fnZMRmvBWQJO2G/VBLIWlgkLlXrwQkbZ1b2S21AGK7Erd13BI8fN8lyKmkTo2NHvHFa0qqhDCZHW2LBEiABEhgyARkrrP3/hfgL8+8ZhfLRDos1kLyTn8KSEPG3PAnyApIPgI21gXkgwV45vHLbDU1l3o1jUNi3HXDmw0BkAAJkEBdEaCAVFfDyc6QAAmQAAmQgEvvFAP44jZH4N0Pcoj0eBsEwgQutI7hI+DSAmkdQyFCoLrwv6tJLYATk2LSYm3lCZJqNWHS8FHjmUiABEiABIaPgAhI1/z0flx62S8BNRkaza5GTbaQ2vBdjmdqMAKV6iEJAj//yakF2H/PzXDwATvCrZcpF5Ds3g1Gjd0lARIgARKoRwIUkOpxVNknEiABEiCBhiYgH1/FqfKlnY7B628BkUQgJUQYfdTQpjGMnXc1JQIproUuBGjDrJmr4YcXHo58KBFIUv8oiVCyV2XqoGGEz1ORAAmQAAlIpT0DdGtgnZn7QJup0GhxUdYJHS8A9CYEECIJ9EXA187KCpK+JpIsoMmpRdhuq8/g7DP2cxFIMvdJIq9TK6SIRCsjARIgARKofQIUkGp/DNkDEiABEiABEighII4Tcarsvf85ePrv89AdT7AfbOVDL50oNJbhIOBKaim70jtQHciH8/D4I9cgDyBIUtg5hwtX3g4Hb56DBEiABEjAEcguR5C5TiEGNt7sQLR3TUIhai5GH8n7KQxDW7vGLZ7xBBmPTVsaOIHyeXPWjnLBYqz5f5Px85+cCllP03PGk7U1zocGTp17kgAJkAAJVBsBCkjVNiJsDwmQAAmQAAkMkYCNQNLAd068HHfd8wJMsIx1oPi6NUM8PQ8ngaKTRGwtVO2YPHEx7rvnCuS8ZKQYcUQzIQESIAESGH4C8naxUSBJpFGkJWXvYXh3fjO6oxb7++KW1HwsXdBAAWn4R6V+z9hz4ZWLwBYzk/nPih8Bfn/r9+38R7bS7IkUkOrXMtgzEiABEmgsAhSQGmu82VsSIAESIIG6I1DuqDcwcCttL7j4N7j2hkfRHU/M1AOg46TuTGAMOuRTuMh6W0lft+rHc7jxV+cWHSjWCpOoN0YijcEA8ZIkQAIkUMcEiqnpkojrXb91Cp77dzuCcAriqNvOefy/WLuaSD4dWR1jYddGiYC3P4nAbskvxKMPXom8j0Cy+mV2ru1rQjICaZSGh5chARIgARIYAQIUkEYAKk9JAiRAAiRAAqNHoKeAJE59EZCuve4enH/xbTBqqv3Z7UkBafTGpn6vlDrjFHKqDbNmfBSXXXIUQt/lHg4UOk7q1xrYMxIgARIYGwI+Ze9hR1yI+x5+HRqTZAYEqU8TBIFrlAooHo3N8NTtVb0YGQbdCLAQO++0IU46bleE1uRsjFzS9+zch/OgujUIdowESIAEGoAABaQGGGR2kQRIgARIoN4JlItC7kOqpHX5/PRDoNXUYi0an/olWxC43umwfyNBQOppSb2jACHa8NWd1sJJx+9mo45YOHokePOcJEACJEAC5QTcnAa45LJbcM3P7kdkJiXvIbdnSRyIpL0LKCbRioaHgIvEjhCqTnx+zY/ip1cdjdCm79XJnJt1IIeHNM9CAiRAAiRQDQQoIFXDKLANJEACJEACJDBkAj1XO0YGmL7e4eiKJsIY8ew7x4miA2XItBvlBD5VndTQEseb/2qgYbTUoAig9Dwcc8RO+PZum1pvXVCsfySUuOK2UWyF/SQBEiCB0SDgoz/8QhgRkO578AUcfvRlKOjJCMIQcRzbppQvlulZz2Y0Wsxr1CMBV4dLQ6lurPiRJtxx65nIKRGP/EYBqR7HnX0iARIggUYlQAGpUUee/SYBEiABEqh7AiIgrbvB4VjSNQFK5aBFRLL1Alw9AG4ksDQEvIAkxxhlK20BsUY+WIC/PHEZcj7//9KclPuSAAmQAAmQwBAJyHxn7RkHo2CmwKjQLpqR/2QrTndEaWIi3yGS5uFZAkqijVSEieM78dCfL0TOzo38xnk2rYUESIAESKB+CFBAqp+xZE9IgARIgARIoIRAbIBNtzoGH8wPYJCH8RVqWEyalrKUBERwDMMQ3d3d9mtsYuRCBRVHmNCyBA/dfxFygS467Nzp6TxZSszcnQRIgARIYKkJGERaYeddz8J/X16IyOQBlUMAn67OCUf+jcRKkEsNmAeUEUgj2UQw0mjKLcSTj1zKhTS0FBIgARIggbolQAGpboeWHSMBEiABEmhsAs6h8tVvnIn/vLQAxrRYAUmEgFhLyg069xvbPgbWe+8ksXYTp0XJVQDoqBs5FbnULb87C6E1Ke3SJFr7YvqWgVHmXiRAAiRAAoMjYKsgQZsAJ556HW6/+ylEZhxik4PPpsr5zuDI8qj+CMgcR+pBxjaV7+kn746v7DQjM/PpmVq6vzPy7yRAAiRAAiRQrQQoIFXryLBdJEACJEACJDAkAgaxUTjw0Dl49In/QptxgMrbGjZpPpchXYAHNwgBcb6JKFRaO8IgDCIEpgPrTl8Vl11yMHJBIiBBIpHkBwpIDWIi7CYJkAAJjBEBAxhtF8g88uS7OODgU6CDZRDpPAKJic1EXGe/H6PG8rJ1RcCnSBTrW4hddp6B44/Z1U6x3V8oINXVcLMzJEACJNDgBCggNbgBsPskQAIkQAK1SWAgH0slhd0559+GG359D5RqhUa+5CNtbfacrR5tAiIcSdo6ER9t0ehAxCFJ29KJQC/El7ZbD6ef+m0Edrl31jKzUW4DsdjR7hmvRwIkQAIkUPsEDGKtEAOYNmMvRGpZIJgApd3CByiXyk5kJhGRfGRS7febPRgrAlkxUmwrH7Zj0w0+jh+cdyjCgAl8x2pceF0SIAESIIGRI0ABaeTY8swkQAIkQAIkMGIE+nPHO2eJwn0PvoXZR50FjYkwaIJSAXRSSHrEGscT1x0BEY9yuZwTILWG1jHyuW6Ma2rDQ/dfbqOPAikmXawyUZ4isT+LrTtk7BAJkAAJkMAIEshGxWoDyKKZaTN3RxwsjyhuAbRb8CDLHayQFCQRIyyCNIKj0lin9kJSgDb83/+04pe/ON2aGZNEN5YdsLckQAIk0AgEKCA1wiizjyRAAiRAAnVMoNQxb5IIECVlfQ0QGWDmrAPRFUsEUguUcWnFikdl0rvUMSR2bYgExEkiIlIozjgrQBooswifWLkZt/z2e4nDJLXFns4TCkhDHAIeTgIkQAIk0AsBWb4gAtJGmx2AhYsnINbj7YIZ58pPFSOmsaMJDZWAnUZnNoloC7AYH5rSjXvuvtTWg6xcZtSnArb5frmRAAmQAAmQQE0RoIBUU8PFxpIACZAACZBAlkB2Ga3PuO5+5wUktyJ3L8TBsoh0C8KkNk2cRJQUCgUbWWJrI3EjgT4IBBmPiEQghaoN0z63PH509QlJzn+xvWSFd8l5etopQZMACZAACZDAcBHwAtL2Ox6F19/SLupaHPtBCGM4vxkuzjwP0lSIyQIsEZBC1YE85uPxR692EdllIpOLlvP0GJ9EOyIBEiABEqg9AhSQam/M2GISIAESIAESKFlRm02WURKBpOWDrghIe6DbLAetxiOwAhJsFImvbRPHcVLXxv2eGwmUE5BV2+KNk3RAXmwMsBBf3HR1nHfugZmi0eVHOntKZU2yJQESIAESIIHBE7BljawPPo1slYhrme/ste9ZePrZDxDpVhd7lNRAkr0lIslH0A7+6jyy0QnY+VBmHh2IWqS7EKolWPtzK+NHVx2DMHApfZ2tpvv77xudIftPAiRAAiRQewQoINXemLHFJEACJEACJFDiOMniyApI8sFVIpA23eIgfNA2HjEm2JoAzpHiUpLl83lEUVT8gEu0JODto1xMlAiktOaEeOvmYfZB22LvPb6IoNeMLF5ASlfccu0tbYwESIAESGDoBFIBySZWNcB3z/gpfvu7p2HUZOhkvuPUJv/Puv6HfmmeoaEJ+LmQS4koFUdjBKYbH5pq8Me7vo9coBPxqHRylK3b1dAA2XkSIAESIIGaI0ABqeaGjA0mARIgARIggawDpNQdn600I84U8Z98e8/T8czzC2xKF3ukMTZtnUQeyfe2yHQm8ogfcGlh3k6yK2d9CjvxxalAjOt9PPP4HORscJJORMje5SEmsqNdkQAJkAAJDAeBSvMUmcbcdMtjOP2c61HQkxCGLj2v1KyxCVbLi9cMR0N4joYl4BdiWX3SxFJ5FLlgPv76+BUIlYhKiWjJEpANayPsOAmQAAnUEwEKSPU0muwLCZAACZBAAxGo/Im0fF2tlDY6/ayf4Le/ewYakxFrF32UFY5YVLqBzGYoXTUGYSj1JGJo043xze14/MFLkVMuVYvb+o4voh9lKAPAY0mABEiABHojIKWOYgBrzzwIWk1FFMt8J4SWIjWyJfMfEiSB4SRga0IGiVxkPsDTT7qFNT6FovtLv9Oj4WwSz0UCJEACJEACw06AAtKwI+UJSYAESIAESGAsCPRMFWZbYYCHH30RB8++AJGZDG0CQBwqWlsxQL76KBMKSWMxbtV5zfLV3VZwTPL4S6oWqG58YpVW/PZXp6ApdFFtlXP7UzKqzhFmq0iABEigVgm4Go5S08ht6XtG0vZ+cYcT8NbcAoxphkEIo9z+vgZkrfaa7a4OAqYoCBmINilzIy21RJVCPliEY4/6Cnb5+gZp0kROg6pj4NgKEiABEiCBIRGggDQkfDyYBEiABEiABKqFQGUBSdY9StTRJlsdjXkLQ2iTtyKSF4+s66VX53+19I3tqAYCRmub7hCmgDDowLrTV8Xllx6MAL2JR6WOvWroA9tAAiRAAiRQ6wTKPfL+Z4NIB5h97NW4/6HnEetx0DoHWJ1JWWc/NxIYKgErINmgImdQktFXbEt+FWARdv36TBx39Ndt6S3WfBwqbR5PAiRAAiRQLQQoIFXLSLAdJEACJEACJDBCBKQO0l77X4ynnnkNBuOgjaQhcx98K0eNjFBDeNqaI5CtjSWra+XnfBhDR/Ow+7e2xlGH74DAeuUG6ibhUtyaMwI2mARIgASqikCl94j7nVSiufGWv+Gsc69GpFttFFLP9xOVpKoazhpsjF14Fbr6oTmZG8UagQqhzEKsO30FzLnsGCco2RqRfS2yqcHOs8kkQAIkQAINSYACUkMOOztNAiRAAiRQ7wTSD6wG2iicdNoN+P2dT6AQtwCqqVgHqd45sH+DI1CeztDakzhDggA51QWl38cTj1+NEEAoy28zAlLfzhIKSIMbER5FAiRAAiTgCPT2HjFWQCoYYPrM/RGbKYjiZhc5W7JRQKIlDZ2A8aWNklTQygTIBe34n0+14Ibrz0CYiUCiiDR03jwDCZAACZDA2BKggDS2/Hl1EiABEiABEhhhAk5AuvGWZ3HmOVchNhOh0WQdMIxCGmH0NXz6is4OY2zqw8C0Y3zTIjz0wBU2M5D3zbljfKcHGpFUw5DYdBIgARIggTEjUCmRnQYQGWDa9L0RY1kYjKd4NGYjVJ8XVomAqX1dyKRGpNZSK7Idy0xagj/fc7kVkLLSpTG+5ijnR/VpGewVCZAACdQ3AQpI9T2+7B0JkAAJkEADE/AOfWMUnn6uDXvsdSxiTIFGsxUC4jiykUg6WT1pi0wHLiUHNxIoSkGJjYRB4OwjWoiVPgLcftsPbHqWVDSSIxhhRMshARIgARIYeQLlyVPlZxGQYisg7QGEK6A7kojrkW8Lr9AYBMSURAiSuZCkh5YoJGXcgqwgCAHTjubcQjz20FXIKYnQznLh/KgxrIS9JAESIIH6JEABqT7Hlb0iARIgARIggSIB+ZArK3Knz9wPkZlq6yDJh16tY7uPr4NUnraMCBuXgBcTvbgoX5vyeURRhJxqx+fWmIqf/ujEkhQtjlbfDhK6TxrXpthzEiABEhhJAl5AkjnPJpsdhAWLxkOrVom3TqKu3dVZ+3EkR6G+z221SKsa2Th+N+tJahzJ1zAoQJnFmDHtE7hqzpF2jmStz7h6SNxIgARIgARIoFYJUECq1ZFju0mABEiABEhggATsilwNrD19d6hwBVsHSQWATiKN7ErKJArJfx3gqblbnRPwoqL9qt2qW6XbsPpqk3DDdaciH4gfpVLEWmVPCQWkOjcYdo8ESIAERptAJhRJ5jsiIO36zZPwr/90IDatEiKSvKXowR/toanH6wUqmTPbiH2xOLfZhTdKfu7Eyh9twe9+eybyUiPSp7qrRxjsEwmQAAmQQMMQoIDUMEPNjpIACZAACdQ3gcqu+WxKl3XX2xNdhWURY7wVAuKMaORT1/li00xjV9/WMpjeudQtBqHqRlPYhosvPBGzZo4cfCkAACAASURBVHwUQeAdKMqusuXq7sHQ5TEkQAIkQAIDIdBjtpMRkPyc53vnXY9f3fQECrEISAGMXergBKTKix4GcmXuQwKOgBKbShZhiYgk3+dzORgTI0Y3xje344kHLkXOipfe7kiPBEiABEiABGqXAAWk2h07tpwESIAESIAEMgR6F5CsQ8UAO+18LF55LUKMifa4bNyIT8Fhf5+k4yBeEvAEfK0scZDEUSdyqhOrfnIKfnXDKcjZKCRvUVzhTashARIgARIYOQJ9RbK6ZHXA35+bi933Oh0ay0AjtHMgKyTJ/KZi1OzItZdnri8CksFOTEj5mY8xyOVCG6VtU0OHQGA+wDOPz7F1kIrzqPrCwN6QAAmQAAk0GAEKSA024OwuCZAACZBAvRDoXTCSHmbd+HZPAxxy2Hl44JHXYcJloI1fjVuaw71e6LAfQydQLiSGYYhCoWCLQgeIEarF2G7bdXDaKd+C1InuLb8/BcmhjwXPQAIkQAIkUE6gPH1qupQhNsBmWx6DeQtDxCYPg0Q8StKJkSUJDA8BJ0eK5YUyCTJORMoFi3DK8d/AV3acWZyQc3nN8BDnWUiABEiABMaGAAWkseHOq5IACZAACZDAEAn0LSBJLjGfSsymFQMQGWCd9Q5DQU9GrJ2AFASqWP9oiA3i4XVMILUll4xF0rQE6EIubMPXdt4cxx29sxWR5G/0z9WxIbBrJEACJFA1BCoLSLJiJjYKhx5xNe5/6J8wahyg8sWUY1XTfDakLghIdFuglP0HLSl9DXJqEXb96kwce8wuto/yJwpIdTHc7AQJkAAJNCwBCkgNO/TsOAmQAAmQQD0SKLpT0rq9tptS5zcGsO6Gs9HRPaEoIGXzuLN2TT1axPD1Ka2LZRCEkrwltgWi8+ESnH7q/thy809bB0mgUqeez/3vEyb6lC/D1yqeiQRIgARIgASyBJyAdP6Ft+O6X/7B1n0EmqyA5CJiZbkDNxIYLIHSBVzeplx6RIlEkhR2i7DBuivj0ouPtMqRXVwjsUp2RRftb7DkeRwJkAAJkMDYEaCANHbseWUSIAESIAESGHYCfdUGkAikbXc4BW+83QWj8oAK7WfZ8k2EpFQsGPYm8oQ1RCCbfs7bhRSMDnOBi1zTBqHqxJTJEY45ag9su/XnJf1/4iRxHS01MUpINTT8bCoJkAAJ1BwBeUdpBPjzg2/gyGPORWQmQJu8xFwnfWEsSM0NalU12EX4y/xZ5khBECCOYwSBzKlFRNIIVRtW+3gzfvOr7yFI6kSmtbdof1U1nGwMCZAACZDAgAhQQBoQJu5EAiRAAiRAAtVKoLcULqXt1cZAQ+Fbe/4Azz7/jqsJYEKEYc4KAX5jvZpqHeexaVe5mFiMUjO6mCJRm26EQQHLLxfg7t+fZwWk4vpa5Vd8+5pbrh90n4zNePKqJEACJFD/BNx8p6CBdWbujwiTEZtmSHAso4/qf/RHvodJrS0fba01crkc4lhDakVKDaQAbVh2Sif+eNccWx8yZAq7kR8WXoEESIAESGBECVBAGlG8PDkJkAAJkAAJjDSBvgUkmy1D6vpKTQAonHDS9bjzD08hMs0A8taZwmijkR6j2j6/2Ic4RWSFrQhIIjjaXP8iFIlnBMY6TMKgHWt+Zjlc++OTENiaAEm/rYgkdsj1t7VtCWw9CZAACdQCAZfCLpa6jzP3QYSp0FIHKV0rUwudYBurlICfN5tkgYzMdYwUQoJycyQToylXQF7Nw2MPX21T2tnIbNncbtxIgARIgARIoOYIUECquSFjg0mABEiABEhgIATKcrTD1UC64qo/4cqrfwutJkIbVxPAR5nIV6avGwjbxtsnTV/n7MoXhJaULVEhQi4UIbILxrRh1rr/i8svPRS5LKaMw4RRbo1nP+wxCZAACYweAReBFGtgxnp7o1tPRaTHFVOMlSdWHb128Ur1RMAk8xpX2yjJ3CuTI0lZZ7qQwxJsvMFnccH5+yEnYdl95ZiuJzDsCwmQAAmQQF0SoIBUl8PKTpEACZAACZBATwFJFt/e98BrOPLoc6HVFBTiXDENGXmRQDmBrJgoUUcuNYv7Kp4QSdciFY3cfy7GTf6k4wXYZef1ccJxu7hVtxSPaFwkQAIkQAKjRkDeR05A2nyrQ/D+whbEZkIxQkRqJHEjgcESKC6osXMbA+i0JpL9m5LakBqIu/CJlSfg1t9+16awo4A0WOI8jgRIgARIoBoIUECqhlFgG0iABEiABEhg2An0XOooGTYiSekyYz8UzDJAMB5aR2UiEnNrDPtQ1OEJ0ygiyd0izhOxN1fvKBdEyKnF2OVrW+DoI79kU9n5VIq0rjo0BnaJBEiABEaVQN+hHFYgUoH49XHY7IvxwKOvIjat9mdfx8+nY2Xk9agOXJ1dzNmhSwMtEfwuzEibCPlcAB1FGN/cjkcfvAT5QETLYnXIOuPA7pAACZAACTQCAQpIjTDK7CMJkAAJkEADEiiLQDLJilwDrD19D+hgeUS6xdaw8atx5cOvTlZSNiAwdnlQBNyyWhUYW6Bc/CiB1AWIO5EP23H6dw/ANl9c09YAkI0C0qAg8yASIAESIIEigWztx0pvFXHiu99fcfXtmHPVHTBqGRg4USkrIqUCgBMC/N8ImwT6J+AFpGR+kwhIttiWcnOiwMzDM0/OQSjzpKR2ZP/n5R4kQAIkQAIkUH0EKCBV35iwRSRAAiRAAiQwbAR85IeNDklSuqy/0b5o755iawKIw8SJSL6yL138wwa/jk8kKVpkCyC1jyTySNtII5GIdBwhlwuh0IGW/BKcdcYR2GKT1WzdJLFCtxftrI7Ng10jARIggVEgUFlI8vMeEYuk9uNGmxyJRe1NiE0OKsgl7yxTTMvK2o+jMFR1eAk/i0mtMBuR5DqcUwtxzZyjMWOdVTjrqUMbYJdIgARIoJEIUEBqpNFmX0mABEiABBqWQDGliwa23/EIvP6OQWQmIFBhcUWuEwJklSTTbDSsoQyw415AUskqb1sDKREjgyBArA2MLiAXdGJKq8a9f7gIeSmIlNQMoIA0QNDcjQRIgARIoBcCWQFJdildmCB/jTSwyzfPxAv/XYAYzTBwApK8p6Smnz0qExnCKCQa20AJ9CYguXR2CnEcIx8swndP3A1f/tI6dhENl84MlC73IwESIAESqDYCFJCqbUTYHhIgARIgARIYAoGiO6VHKhbt0rdo4OjjLsI99/8HMSbDaBGLAvGguAgRG4nU0xEzhCbx0LokkLpOAjEcSX0YAFrS1xltRUgTawRiWqYdn1ylFTf++gzkQrE2H+1Wl2DYKRIgARIggTEl4OcxBrEJcPxJ1+KOu58EwomIdc6+n3wNpDFtJi9e4wTK58vlkpJBTi3C1748HScc9w0bpU0BqcaHnM0nARIggQYmQAGpgQefXScBEiABEqg/ApXlH/mt/HOu+4IGZm5wCDq7x0Oh2dYKsClcLI5sFFLP9ZX1R4w9GhyBxGZEcJTV3DY9YgyEQJgLoWPtTM4muSsgVIux6iem4Fc3nGbrIYll0ZEyOPI8igRIgARIoC8Cfs4jaxsCXHLZnfjpz+9AwUxArPMIgtBGH5XXpGH0Ea1q6QiUp1B06aBtpJHMqY22c5/pX/gIrppzrKsFyTpbS4eYe5MACZAACVQNAQpIVTMUbAgJkAAJkAAJLA0BL/c4N3wq//ifywtCu6gP+XAbGYWttjsOc9/XMLoJuVwLCoUISmohSfFfu5WnsfO/p9t/aUapfvctrZklVmG1JNthsSKJPkpsSGvkAudI2XSTz+B75+6HXAULq19W7BkJkAAJkMDoEfACkrILZB589E3MPvJsFPQkRLopWVDjnPw+EkneV2kE9ui1lFeqRQLZxVWZCkhJBH82DXSo2rH8MgX84c6LEVphqRb7yzaTAAmQAAmQgGQV4UyJdkACJEACJEACNUigfwGpcqckpYvC7vtcgGeefRPAOERR4Jz9ksKuREDKfkimgFSDRjKCTfZOk6zQ6ARK2YIwgDax/TmUWhNRjFyuAIUF2PXrW+LYI77snCkj2EKemgRIgARIoBEJpLHY2gCRAabP3A/d8RSYYHySZtW9fXw9JB99RNdII9rL0va5Z6o6b0vuTE6YlC1UnchhPk479RBsv82aNo0dNxIgARIgARKoRQIUkGpx1NhmEiABEiABEhgCgdgAx5/8C9z1x78i1uNgTF4S1yXe/KwwYONKiqt1h3BJHlrXBCp5RBI7Ui4sya30jqHQjQBtOO+s2dhys9V7FJXWSXqX4hlZkquuLYedIwESIIGRJCACksx51l5nD2j1IZhggo2QtTG0JonYVlIfUlLalUduj2TLeO56JSA2ZwUkoxGoboRox47bz8J3T97FLpzhRgIkQAIkQAK1SIACUi2OGttMAiRAAiRAAkMgIM6Uy664Fz+59vfoLrTAoFk8KXDOe39iH1mSzfE+hIvy0IYjkK0FYGtr2fpaGk1hAYF+H1fOOQvrrL1CiYhEAanhzIQdJgESIIERIyBBsTLn2XCTA9C2ZCJijIdRdsmMFZDce4rznREbgIY7sctTJ4JkIAtnpAZk0IVVPzEZN95wMgWkhrMHdpgESIAE6ocABaT6GUv2hARIgARIgAQGRECcKb+/6984+ZSLocKp6Coom8LOOlSSFbhMLjYglNypDwKuiLSLYLOp7HJulbfRBeSDAlZaYRxuvflM5AIg8IFuxYx4DD2icZEACZAACQyOQDElHQCJCNnlGyfjX//tQGxarYAkm69/5NON+Sp+6RXLw0XKU5cNrm08qp4J+Kg2LyLFNgppcms3Hrj3IgpI9Tz07BsJkAAJ1DkBCkh1PsDsHgmQAAmQAAmUExBnytPPLsTe+30HhWgiVDgBsfY1jui4p8UMP4EgUIjj2KWys4JSjFywBGt+Zln87McnWwHJ1gawAqY49rKRb8z5MvwjwjOSAAmQQP0TkDeJzHnO+d51uOE3j0GFy9poax9u7VLXeae/vH/K6z1m3z8UkOrfYobaQ7dwxi7KMhoKYl8FhJiPvz5+JXKczgwVMI8nARIgARIYIwIUkMYIPC9LAiRAAiRAAmNFoFhUet19EZkpiHRLJoXLWLWK1603AmkEEqwzJYoi5PN5RFEBkjEoQDeagk7svNPG+M6xO1kBqdS3QhGp3myC/SEBEiCB0SMgqepkyYJLYzd93UPQFU1CEDTZ32ujkxR2WWGo0nuHXv/RG7NavFLWfrK2Yq0MWkdoChfhqccuQz5gfH8tjjDbTAIkQAIkIKl/XW4RbiRAAiRAAiRAAg1CwBeVnjZjD0RYDlpqAviiv0laF04PGsQYRqGbPpWQiEg+CklqboljJTARcmox9ttnW+y/79Z9iEh04I3CUPESJEACJFAXBGz0RxJZJM6OSCvs8OVT8PqbXQBaoI1CEAaIdZz0ty+XCN8/dWEUI9aJ3gUkSYsoEmaIBfjxVd/BtLVWLFsoM2KN4olJgARIgARIYFgJUEAaVpw8GQmQAAmQAAlUP4G0qPT+WNQxCYV4HFSorLPFxM6ZkhaVZsqW6h/R6m6hd+LZotI2rYsBjHwvqV40wqAboWnDFXPOwvS1p7pUdsXNOfXEBWPtsrq7ytaRAAmQAAmMEYE0AW/PKCKJQNr7gEvwxF9egVIToHWAMBcmAlLynjGG0dhjNHa1ddm+Uj2XRiDZ+YvUgMRCHHHI9thr981t9kTOZWprxNlaEiABEiABRiDRBkiABEiABEig4Qj4mgDf2O1k/OOFxYgxCVpc9EohSD7sph9vKSA1nIGMcIfFmZLPhRBByYlKBsp0ozm3GI89PMfaYFBM85IKSHS4jPDA8PQkQAIkUMMEegpIyVvDAFLZ6PyL7sR1v/wDYj0eWudsKlVJY5fWQEoWONQwAzZ9NAj0Vyu0fN6sEKo2rD/jo7jskqMqRFqPRpt5DRIgARIgARIYGgFGIA2NH48mARIgARIggZoj4AWkggamr3cwYrMMtBG3fSUXfX8flGuu+2xwlRBIrc1aJHJBB8Y3t+PB+66wIlIo/6uwyd4Uk6pkENkMEiABEqgSAr3OVhIB6cZbn8UZZ10BqMnQaILWMbQxNhrWvVX8m6W3hTNcUFMlQ13VzfBpe30jJeIowGJ8bKUcbr3pewgZgVTV48fGkQAJkAAJVCZAAYmWQQIkQAIkQAINSEBKS8dQWHeDw9DR1QptQhjrtpf0dZJazLtiKCA1oHmMWpez7rgABeTDDnxspVbc9JszXCRShdIC1uGX1LYYtYbyQiRAAiRAAlVNoHcBSWY8Ct0GWGfmfoBaFpFusilU7YKE4vuEAlJVD3CNNs6m6lVLMKGlHQ/dfwVyIihxFUyNjiabTQIkQAKNS4ACUuOOPXtOAiRAAiTQ0AQMIqOw6RbHYN7CnMR/JAISBaOGNosBd36oK7GTmkbK1QewoqWOoBAjF7Rj7c+vhKuvPDZZqcuYowEPC3ckARIggbonUHme0tfsRRugIALSjN2hzYdgglb77slWSxJspQto6h4kOzgkAv3Nl33tRo1AdUKZBbj4gpOw8fqrUEAaEnceTAIkQAIkMBYEKCCNBXVekwRIgARIgATGnIBBbBS23/EUvPZmJ7RqgpT5RdGdwuWRYz5EVd2AoQhIpcnroCS/kEEYurpIgeqyjpYtN1sL55+zvxWRuJEACZAACZCAIzBwAam4QAFAbICNN9sPC9paoTHRikWxTmsgkS4JLB2B3gUkZ3dBkhRRw8QdaG7qxj57fgkH7rcp5zVLB5p7kwAJkAAJVAEBCkhVMAhsAgmQAAmQAAmMPgEnIH1z9/Pwj3++ixgtFQUkkzjvxcfPjQSGh0CqCLnUQc647Gpwm55OA6qAEAtx0D7b44B9t4XsJmlgxCHDjQRIgARIgAR6EujDoS+V9gzwzW+dgn/+tx3d0XhIpt4gCCTsKJO2N3vW/iJMOAaNScBHFiVzlzIIkhhR5jYyb7YzHCMLYyIbhbTZxmviB9/bkwJSYxoOe00CJEACNU2AAlJNDx8bTwIkQAIkQAKDJeAEpCOOvgb3PfA8YoxDbMLEUe9WTlqnPgWkwQLmcX0ScIblRCFx3jlxSJx5cRwjCBVCLMHk8R24794f2nQvTmtyjhluJEACJEACJFBKoB8BSQNnn/sz/PrmpxCbSQjDPKI4lsR1yQumnGc2fepQom45TvVFoFRAsnOZbAcD5aKpoWy9RicgacB0YM3PfhQ///FRFJDqyyDYGxIgARJoCAIUkBpimNlJEiABEiABEuhJQNK5/OCiO/Dz6++ChqR0ySdOfYkCcR+QtReQ5OOxXU2ZOP4JlASGRCDr6DMQvVLHGhCXiwhJVizqRmA6sMLyedxx+3lOREquSQlpSPB5MAmQAAnULIHBxgXJcTLvmbXREVjSNR6FQoxcvhlaSy0kcfQ7JOkahd7eNAzJrlnjGYaGe1lRZVIpZqVGmTfbhS5arAo2EgkmQpjTmDolxr13nUcBaRjGgacgARIgARIYXQIUkEaXN69GAiRAAiRAAlVDQNK5/Pz6x3D+BT+FDqfAmGbnPMm00H7ulQ/DiWeFAlL/w8d1yv0zKq1hIcqkc8gFKueceEYjFwbQcTcCtRjTvrAirphzLMJAJKZSGx3I1bgPCZAACZBAfRAYrIAk751CrLDdTifjzbe7oYI8Yq2gVGjT26Vbf1eggFQfljS4Xrg5scxDfAo7H5HkzpfOm91cxU1vJMo6wsTWLjz4pwuQ4yqYwcHnUSRAAiRAAmNGgALSmKHnhUmABEiABEhgbAmIw6RggGkz9kEcTEWsmxFKKIhNEyYOFfkKm4qDacPKx6rcwVSe0qTUseCPprjkSKRCpOeY8CqmTHR7iP0FQQFxtADrzlgdV/7wcLty1+4mNZP8UvGy1Hb9uf/G9s7j1UmABEiABMaCgEQg7bXvJfjr315HpEMEYTOMyUgBtt5etmXlnn6KR2MxbrV2TannaOc6UgsJBkGgYHSEfLAATz12WT8CEmcwtTbebC8JkAAJNAIBCkiNMMrsIwmQAAmQAAlUICCOlMgAM9ffG53RMjAYD8TaFZVGUBSQ5IOwq1PD+jMpRgpIQ7mpegpI7mwmiURSSfEtZ3exXbmrzEJ8dcf1cMoJu9koJFGRenOz0P0ylNHhsSRAAiRQnwRk3nPKab/G725/DDFaoIImRLGf20ga1eTlUp/dZ6/GgICrgeRqPoZYgKefuMwthMmk5S1tFmcwYzBMvCQJkAAJkEA/BCgg0URIgARIgARIoEEJiCNF3CWbbH4g5re1QpvxaUoOV/LIuVLSggANSqpSt3uPJSr9C2OO+jaaUkdJohtBBCSxO61FPHKOllB1Ia8WY6/dd8BBB2xV5nyhw4U3JwmQAAmQQN8EZN7zs188josuvQ6xmYDY5O2iGRcx4t8jdolC5md/Tr5naF9LT0CEI4lCstFIegG23uLT+N45ByUnihGqcOlPyiNIgARIgARIYJQJUEAaZeC8HAmQAAmQAAlUCwFxhUgau6/tegJeeKkLkZ5QLB4t6et8pRkKSEsnIKV7M/VN37aeTQVkE9bZeluyJYFI1h7FsSf/AiWrd7vQOr6As844GBttuJrdT1b2lsQiZWy3pKBXtdx4bAcJkAAJkMCYEJA5z0OPvYNDDjsNESbBoCVTVa9cICpPV0cBaUwGrcYvKgKSbIFSCLAYK31E4fe3/cDOXaywJP/PpLyr8e6y+SRAAiRAAnVKgAJSnQ4su0UCJEACJEAC/Tnv5WOr1sBRx16EPz/wKgpxqxScgYGBTlZLSoiSy+HuNmb/741qJcdSJQGJJK0dFVPVyU9OPMraV/qTr43k6ghAx2jKdWHqFI277rgAuUCSLYolu7oVVuxMtc+M1bJiNZ+IJEACJNDoBERAktS968zcB7FaFlHcAiW1H3vMcDjbaXRbGa7+Z9NA58MuKP0+nnzsR8jL/CWZmjBF9HDR5nlIgARIgARGigAFpJEiy/OSAAmQAAmQQFUTcF52+X8UA9NnHY5CPBFGhYhiDSUJ2m0kSCoe+e7QrVI+sOVEsmJFuWBEAckKRWW1jnoKSNl0QoCyBahF3wygdSdCtGP11ZbDL687xdUSyKwht3kZvT+w1ypJVX1zsnEkQAIkQAIjQEAWGkQa2GCT/dHW0WrT2KmSFGKl754RaAJPWecEysWgrICUCwoIsQizD/0Gdt9tVlIbKanBxQC3OrcMdo8ESIAEapsABaTaHj+2ngRIgARIgAQGRcCn1JCVt7Iad9aGh6OjuxWRDgAVFtOGuYgO9+G2+CF4UFes14N6k9MyETUicPj0JAkGFzPTyFsiUCYCj6OYFdfKuHobhEI+FyCKuxCYNqw381O47JLZVi8KrShVmSv9Mo1sa+w7CZAACTgC8iqWKKTtdzwKb76n0BU1QyHX9/unCK+32kikSwK9E8gKSAEKyAXt2HrLaTj7jG/bBTDFrTiF6S2VYqPPG2llJEACJEACY0mAAtJY0ue1SYAESIAESGDMCKQO+kgrbLP9CXhzbgEaTYASZ4qrPeOFI8ndbn83Zu2ttguX1+/Jti8VMtKaPuWSkYv+atytkoCU8aNI0Wlrcz4CLkllZ9E6MTMMuhGqRdhphw1wygm7JvUEfCq7UrIUkBrX0thzEiABEvAEbHyRAY47YQ7uuOc5IFgGWhbOICjOdyrPdEriXDkbokktNQE7n9bdkDR2n/vsCvjJ1UfbNLzFjQLSUjPlASRAAiRAAqNHgALS6LHmlUiABEiABEigigj4NC0KsVH42jfOxgsvLkBsmmDgIpCcA79xt94ZSLGdRNCQ2JcKaf68PJSKRKVCiFBtbAGp3K48De9NcUWnUwHJA8vkq1MxQlVAS64T++65PfbZczMbgBQoqeLlBarGtV/2nARIgARIoCcBiUCKAay34aFo7xwHpZqhTdaT3xu18nAR0iWB/gnIXFpLwVGRKZVGYDqw+mpT8ZvrT7TzFZtOWubcMm/xNZF6jafu/3rcgwRIgARIgARGggAFpJGgynOSAAmQAAmQQNUTMEWRSASkfQ64BE89/So0xsEgZ/9mP+wGAeI4bkgxyUdfZYfSOQJi5PKhdQgYBLY2j3zm94KTZRZFCENJB6gSfoH9uxRMtmwbXJzreXuUC0ipwCn7Ft12EtIlDOUfxBFjrDNmXFM7Tj3pYGyz9WdL0KbuPsYgVf0jiQ0kARIggVEgIEsMYijssNMpeP2tTmjTjFirpMaej36t1BDWMByF4anLSxTn1EojF8RYfqrBH+441wlISWS17zhnK3VpAuwUCZAACdQ8AQpINT+E7AAJkAAJkAAJDI1AbIDDj7oa9z/0PGLIatwmxFGMXC6HKJZ1uk5Iyqa0G9oVa+vo7OpRK2ZY8UcEOLuc1HZG2AivuBBB6kr533mdyDoEMrWQeqvVU1tkhtLayjn+la1mZOm6r4m/TmpIZZPe+d9Da4QSiRR0YcWPjMNpJx+AaWuvZEUku7/PVxR4wVTO39iRdUMZNR5LAiRAAvVAQOY9u+1xPp57fi5iNNvUvd7JL+ns3MY44XoY67HqQ6UodgU3Z2ltacdD919cVgPJLS6igDRWI8brkgAJkAAJ9EWAAhLtgwRIgARIgAQanIA4Us49/xb88jf3QKtWxDqPfC6PSKJoRESKIkuoEVPa+SikrHjmBaUgcFFIVqywdXk0wjBXEnEkfytGHBVFjbRGUuOa3lIKSNaXV1pbytZBUhIBFtm0MPmwA8stY3Dn7y+CBH9Zba94mTQlHgWkxrU69pwESIAEhIDMe44+9qe4975nrYAUm7C4UCYVkCgi0VqGj4CPQg9MjHy4EE8++kM7Vylf0kIBafiY80wkQAIkQALDR4AC0vCx5JlIgARIgARIoKYIeFFE6gH89BcP4MJLfoEYk2EwrpiTXSKPnO++sVfieiGpmNbOChcu1Y2IkNPnnQAAIABJREFUGNqm+QM0nFBhs9lbUcnXkkoilRILSdeY1pTJjEBj+04JZOOOSrwrzg4tPx/WZX/WMLoLTblufH6NlfGjq4+yK3tdakGfMZDC3QgMIE9JAiRAAjVGwEAbhe9feDuuu+GPiDABGjlIPlqZ88jfMssVMlGrjT0PqrFBrqrmOvFIwUVTGygzHwfs90UcuN92acR0VbWYjSEBEiABEiCBUgIUkGgRJEACJEACJNDgBETyiDQwc9Y+6IqmIDbjINE1XgCRGkhh6KNtGiP9l48y8lFX5fWQknLHzuEkkUeBOKQ0jAoBJaycaiERSja1XezEpvQ8dES5224AAlL2/rQFp2GdMParCHnimJEUizqCMgXkgnZsv+00fPeU3Ysikj9FpZQyDX77s/skQAIk0GAEjK15dMttf8epp18GE04FVLONIpZNJynsKicT47u7wYxl0N0tmTcmi4ncFMYgHy7BJz/WhF//6uwe85RBX5AHkgAJkAAJkMAIEqCANIJweWoSIAESIAESqH4CBhrKpnP54raHYe57OWhMRKzdSlzv4Lc1aWwNn+rv0XC2MFv/KBtRpO0KUkmhpqFMFyaMBxa3L4FSE6FNE4xSCKzoFjuBwxZDcgKSiEp2ySm3Yo454WW3pLhRaYRWT5Epdcz4GlTi+BPOQrkT+XAxjjt6b3ztK9Pc75Ll5EwNQ6MjARIgARKQNR6RAaavuw9iTEWsW4rzHSsjlcx3fDxS3wseSJUEeiWQCEh+EYsy7WjOzcfjj/zICkhJOc2Kh3PeQrsiARIgARKoBgIUkKphFNgGEiABEiABEhgTAu5jqU3XooBv73EK/vGvdnTHE5K6PYGN8HCCR7lDZUwaPKYX9Wn8bFSSfNo3EXKmgA8vPx6/u+1U7LPPOfjb319HEE5CbHKIjSrWVEjlovQ7R7/R06olFPoUkHob9lIRztabkoiv0AC6Ay3NHTju6N2x4w7TkUvsl46YMb2FeHESIAESqAICsiRGIdbArI32RXvXJGgzHkqFdu4j7wmZE6ULZsoFJP/uroKusAlVT6AoGvmWSjQ6OpEzC3DV5WdinbWXo4BU9aPIBpIACZAACVBAog2QAAmQAAmQQEMSSEOJXEZ24LunXY2bf/cMYkxBEOZQiGKbyi6b9ktSvLi0bo0XQVOS/iyQXPYFhLoDG6z3GVxy0d6W4Wmn/xy33/UoCroVBi2ItdRAcpFc7nhnbL4iko/s0toxDZRJ9gsTqyyXPBosBKzPezONU5IIL6NjBJazRM/JGvIOjGvuwMMPXG4FpL5W+CYFlXrYNQWnhnw4stMkQAJ1S8DKQxKvClkbs8s3T8E/X2yDNq3J81/ZdLSV5jni9rfl9+wLnO/iujWREepYMd2u2I/uRHPQgX32/BIO3n9TOwv3kdjls+t0HsIZyQgNDU9LAiRAAiQwAAIUkAYAibuQAAmQAAmQQP0RKP0gKj/Jaty1Zx5sBSSJSvK1fGx9maTmTG+O9vrj03eP3OrkAppUFzac9WlcdME+VqCQVICHzb4Yjzz+EgpRiyvMrXK9CkgqsG4DwAhjuaarwYCkBkPlCCU6rvzoiPgpmy1Kbam5FIGhrTvVgVzYhWUmG9xz94UQSa43Eak3YZTumka7s9lfEiCB+iZQKiAdeczF+NODL0FjMoxPoep0IlvLsFgHUaAkf5fQJL6F69tKhrN3MoeWWqLelsSMAkTIowNbb7E2zj7jm5CM0drXSSq7OAWk4RwNnosESIAESGCwBCggDZYcjyMBEiABEiCBGicggkW2FI/UA1hvw8PR3jneih5WRCoRMtz+TkxqvAik7HC7ukYx8qobq686FTdcd7zNY2+FOANs/6Xj8OY7nYjMOBg0FWkJutDWRnIrnGOJmglDGHFUZS5Q6pwqL+VN11WKKuNaSWpNpakGDVQQI0QHVlg+j9/fep6NRLI0fcml5HDv2OntlqaQVOMPOzafBEiABMoISB2kGMDa02XhzFS3kENqFQZeQPKRSD1nPHwL05wGSiCt2ShzaKk5qpELNFS8BJ/7zAr4+U+P6SdCeqBX4n4kQAIkQAIkMHIEKCCNHFuemQRIgARIgARqhoA43TUUNtnyaMxflEOsQ6ggj1jUEJGLiupGY7rSS9LXyUJkoxEGQGC60TquAw/cd0mxELJ1Shlgg40PxJKu8bY4t3VK2foKsqpZWxHJ11qw4kUxwsuZTLlzKhtpw7pJ2duqVEAqrvA1xjKO4whKFRBiCf7nU8viN9efWnTUKFvgIkkmWCxwXSqq+is1ptXXzOOLDSUBEiCBpSYgcUSRVthgkyPR1t4CIO9igO2Ex6eT7VnBkOLRUqNu6ANkrleycMgKSAZ5FWHFjzThtptPs/NHO/dL5iINDYydJwESIAESqEoCFJCqcljYKBIgARIgARIYbQIGsVHY8aun4eXXFiM2eUDSrxVThFUWNka7lWN1Pf+h3kW3GBuYFdqcdTECMx9/eWIOckG6Sln2imJg5noHoBC3IkYTDEJbD8mdwaWqCyTpWuKskvQl/UV2GeWOUzY6rJGjwHzffco/X2PK/d5HeMlS8lBy15luhGjHWp/9KH509XHWWWN1u8SgymO8etoZJaSxuvd4XRIgARIYPgLJO9w664HIBNj2SyfirXciN++xKWf9Vi4i8T0wfOPQWGfKprGz30fdyAUxJrd2/z97ZwInR1H2/19192w2yeYClBfBv+irr+/Lq6/KJQE5RAREDsFXQBQBA+EM930T7juQhHAEUBEBuW+QI5BAAgkI+IqKHMqhiEJCrs3uznTV//NUdc30zM5mj8zuXL/GuFdPd9W3aqaqn99zYPaTlyUCUqk02cx7vOaaH+wtCZAACdQDAQpI9TBKbCMJkAAJkAAJVJhAWhDxAoYISAceOh3Pv/AWYgyD1iGCIISOJWLG1UGyAko6712F21Xrl8unRwuTSCIrAS3G1zf4JK6ZcUqREUDqKcx77gMcctgZMNEY5HQGKohsXQWpoeCUpMQzVdja/5KaPj24OFNA8jOkWEDyAVw+VUy6ALqf34HqRGiWYNedt8Bpp+xhSfupnBeQrIbXcwnrWp+fbB8JkAAJkMDKCBQEJHHCkH3Pnj8+H398/SPEugVQmXxAsE/ZW0hxSgGJc2tgBEojiwK7BxQHpI/w0oKrnVOLvbQ4xfg9CAWkgdHmq0iABEiABAaDAAWkwaDKa5IACZAACZBAzRPobgiRtGunnP4rPPjIfMRqBLTJwGggsAZ1qQUgnXIRNN2TrNV8hyvSwIKA5Ioih0oEpKVY5980Hrxvin3st4YBe0hUDHD1tY/imhseQFaPhFItiBOmWuofiSeq1varPT+xF/hLePNBoUKSN37RsGBnoRhdbEmjJBVdKqYoGYFEEFLQJosoyAH6Y5x03D7Y4wfjbTq7crFcZSOTeg8Qq8gc40VIgARIgAQGk0DhE178OQ48bDrmLXgTMYZDx0Gy53F2fGf4lzBWWW+SlL7MYTeYg9OQ15aoaLfPS/bPRn5WCLEYR0/aBT/58bfsHrv3aOiGxMNOkQAJkAAJ1AEBCkh1MEhsIgmQAAmQAAlUmoDU8ElHacj1xZBy/kV34bY7nkROjYJGC5QJkgdaMaLIOQVJo9JtqrXrlRY+9uKRa2eBQxS0Y/SIZXjqyRmJF6mLLpLXC1PxJz3p1F/g0cdfRE4PB4SrFZe0FTckdZ2ktnMGquTqiYGqvIBUa6Sq1x4nIHn5SOZnIaWdGyU3z6W+lx0yo5EJu9AaLcEF5x6Lrbb8d8lG2C0ZYDcBKT8w1esr70wCJEACJFBZArJGn3zGr3D/Q8/BBG3QOkIY+IhrbV0S8gKSXdid0wIPEuiJQHrvmD4n74CU39gZhGopvrn55zDl0sMThxZ6qnBmkQAJkAAJ1CYBCki1OS5sFQmQAAmQAAkMAYG0FcSJHVkNbDx+f8RqdcR6mGtDIob49HXN/nhrn/2lDJIVJgzCYAWGZRbi2dkz0ZLU1kkPnheRdvre0XjvfYNYIpGgbHrAXJyDCsIkm50ISb6WT8pTtWgmMIVO9zdGOhqrfISWhnj7St5BieWKodCJlnAJnnv2GmRCW9IqiarrLbKL/Ifgg4m3IAESIIEhISDr85Rpj+BnNz2IWLUhjiO7Pvu0ddSKhmQYmuomhXR2CqFahjXGrMDjj05HmKqjWQyE+46mmiDsLAmQAAnUKAEKSDU6MGwWCZAACZAACQwNgYJ5RKI0JL3aZlscgPauMYjNiHwTfIyHLomQGZo21tZdbMqzBJsXkCL1IRY8dyOk/LYvoZPOeS+n5wyw9bePxseLxUog4lzG1kOSa1jhyJZEKohIvteF+gte5JCvvQkdtcVs8FtTXBPJ3S/FSBno2FgRySe7C7AE631xNH5101mQBEXFpY96MtjQkDP4Y8k7kAAJkMDQEBAB6ZHHX8OJp1wKrcZBW8cZJyC56GDn1MGDBCpPQFLYrUCk/oUFz91gI9glrW73g/uOyrPnFUmABEiABPpLgAJSf4nxfBIgARIgARJoIAJOsHAdsrEZBth+hyPw/ochYtOW98L1XS5NsdZAKPrXFSNiRAAb2YJ2ZPAhFsz7GSLRhqRuQnI1H60kqoUYqha88A8cdOip6NSjATUSRouhSl5k8sYq91Kfis1HIvWvec1ydvmEisWRdW5yJ4ZAqT8l6YmEr+lEJuzAV760Nm6ceZw13Bhbp8C9GwrVkSjWNct8Yj9JgASah4CB/KeQ08AWWx2I9s7RyOkRzpHDru/eU8SlQpW1mmJS88yPweppWpQM0IlILcG0K87AZpusWSIgldnLDFajeF0SIAESIAES6IUABSROERIgARIgARJoQgLp6BjXfWdIkQikiQddgBde+Re64hH52jweEQUkR8JFDInooxGpTkRYiBfmzcwLSDaqyP6XOqQ0kgEen/U6jjn5MmiMgdYZACFUoCBFlgtHwfNZXlMchdSEE7aHLvdckasg4dnSR0ZSDYY24isIA8SSOlDJ7wxCLMEe//sNHH/s7kkNgjgVvWTjzQicBEiABEiggQj4GoSyUotzx557nYzX3+pAVjvHmVibfE3CsCgKietBA02DqnbFipKmC6FajokTdsXBE7eCuLcU9nuMPKrqAPHmJEACJEACRQQoIHFCkAAJkAAJkAAJWAIuhRpw+lkzcff9L0OrsUlUjIRkFGoCEBfyhiVhEaALKl6MvXbfBicdv1veg7SbSJfYAkSeOO/iO3DH3U8hF7cBqhU5Lb+Va9lkakkqOzcq1tAVBDZtXs+CSbONijes9FQryvPwIp5wTEXbWVFOgBuIB7CM3yUXnYBttv4clNEIJCosddCM02zzi/0lARJoXAL+E13cQCSqCDjltKtw/8O/R5BZA7nYOdRA6hPKumFT2LnXuOiRxiXDng0lAdmf5BBgOXbaYROcc+YeNo0dDxIgARIgARKoRQIUkGpxVNgmEiABEiABEqgWAQNkNbD+1w+GCddAHEsqFzGiVKtBtXlfWx/Be4qaLAK9HBt+7TOYefVRyIgGVHp4dS5wqQKlHtIBB12MF19+BxptMIigJbzLp7Szr3dGKwpI5eZAqYDkeZWe66wxrsKUE42sd3nsUhJJCkKlNEJ0IsRiLHj+OkRyTkncEQWk2nwfslUkQAIk0H8CxanBJAJJ/m206aHozI0CVGSFJYlYDcMoSVvn1mIXHUIrf/+Z8xWegHNmCdxcMjkotGOj9dfFzBmTbBQ7DxIgARIgARKoRQIUkGpxVNgmEiABEiABEhhyAgUTudRBGr/l4VjeMQJaR1CBM6B0T3s35I2smRvatGi2UpFN/IcoyOL/faoV9981OfEgLZEcfEkdm/bOKRSSLnCPvc7EG299hKwZAYOWfGhTkBSmom7X05CvXEDyqRbtqxPxzpv8xGgTKElnp2EkrCsRkQKzHGuMU3jskcuTYtb5Qct7n9NwWDNvQTaEBEiABAZOQPY0iVOBeMjECLDlt47B4uWtiHXg9j06TuoeudvYmkmyfHNhHjh3vjIhIOnrZE7lEIZZfGad4bj3jjOtAwsdVjhJSIAESIAEapEABaRaHBW2iQRIgARIgASGkEA6tZfcNjYKO+56Ot79e4dNr6YNC0d3Gw7rQZrEtSiNADm0DV+BZ5+aYg0A3txUKjg4k5X7rQhJItZ97/sn4b33pfZCK4wOARXaXIL5QsuJmJQuvDyE06NGb7XyFHZFApJNDejSAkZhiDiOrVAnYxGGAXLys8SABTFCtQL/vu4Y/PrWM62IVPAzp0mnRicCm0UCJEACq0BArPgaMUK773n7bx0wJgOlIhuxKo4GStZkCkirwJgvLUfA1slUBrFegdXGxJj9+KU2ibHfeDDOjfOGBEiABEiglghQQKql0WBbSIAESIAESKBaBFLBFiJq7P6j8/DaGwth0OrSq9lIGwWjfYHfZnfBdTWhjHHig8gRkVqMF5+b6lKgrfTJ37Gzr5LUOQB23OUEvP/PLnTFrQCG2d87sSNnr2WDaPrl+dyT4EEhxCYgEqY2L2MyUCqA0TmEKgejF2OnHTbCOZP38xWpYLyI18v7s2fqXjikSahaH3G8LwmQAAnYtTdx0HA0bFyRjUD63x+ejTffWow4bgFUBrGJEQSSd5af25w5lSPgnYHyzlvihGQW4pXnryo4IHHKVQ44r0QCJEACJFARAhSQKoKRFyEBEiABEiCBxiEgAtKko67G7Gf/CIOR0Mjk7SdKIjfyxpfmFZEkf73zTHZ1iuR/kVqCXXf8Cs46/ae9CEjOaOUOqcMD5DSw6eYTsaKrDdqMsN7Pru6UQRAo6KQIVd/TCFJAWvk7sljQibWBpA2U8QzQCeiF2GfvHXH04bsgSJW88LWUCrFJ6TR3PaeeSUeeMQ1e43xWsickQAL1SSC9j5FP8RgKBx56BZ6b/xaAkYBqsTXyYq0RBZHtpFvzadmvzxGvvVbnhSQlDkhLsMcuG+DUE/d2+0dOs9obMLaIBEiABJqcAAWkJp8A7D4JkAAJkAAJOAIFMUhS2J1zwW24/c6nADUGsRFvXJtVzdYDKBzNKyCVYxBiKTbdcC3MmHY8AslE5yos9DDBClFIUrxb2N52+zOYMu3X6OgaDq0zNnWg8PZeqvZr4NMJlrLPV/hJ7sex6e8722htvc2lplWgslBmCfb9yQ44/LCdXCSScp7qckg0nnvX+J9XXvm6MNq+VbQO9Xd8eD4JkAAJVIqA288UHC3Eceb0yb/EfQ/MgzajYTDMCkjeyC9fmUa2UvR5nTQBCXALzVJ84TMtuOvXF1gBiTol5wgJkAAJkECtEaCAVGsjwvaQAAmQAAmQQFUIFAQHDYWsBjb6+v5A8AlkY6kH4CUmbyhvboGiSNRJ3EUjtQyfXSfEPXdcBNHZ+iogWSHCBTHhkin34qabHwKC0QCk/lRo/yZRSMZoG4nkPKApIK3q28R7knuvchlTiULSOkYUhTB6OaJgKU46/gD8YNcNEQaSblDeHeUEpJW7DBfMlEwhuKrjxteTAAmQQCUIpCN6xZEja2TfcwBisxq0aUUQBoi1S2Mn5/Y9ArgSreM1moGA7EMkRXSIdgyPFuG5Z2a6+ov0MWmG4WcfSYAESKCuCFBAqqvhYmNJgARIgARIoLIEypmzJaVarIHNtzoI7R1joCWNnYm7SRaVbUm9XS2JKbGCjhPVQrUcnxzbiccemQopm1AsIPUuHIgHtJx13Ikz8MRTryLWo2B0BiqILH8fzOSMWBTyKjljxIAjsUdOQNKWdRhKgaoODB/WgXPOOBDf3uZLiXhUEO8Ko+qtPaXj7KLQKCBVcrR4LRIgARKoAIFUkLDse7Ix8O3tJmHR4lbEZqR11hABSQWF6COKSBXgzktYAvmINsmTq9sxTC3GjTMvwle+PMamzu1910iQJEACJEACJDB0BCggDR1r3okESIAESIAEaodAynBSmmjN1gMwwA47Hom/fxBCY5SNqJHoFxpP/BC6SKCkNJETkNCOttbFeObpaxMP0nJRWitLaeeEBmG/3wEX4eVX3gXUaOTiyBqwbAK15IYUkFb9reTnsmVqCx055TSKIuTi2HoAy68VlmHdTw/DXbefjygAnHRXnJSuMKrlBCQ5253RvYbSqveDVyABEiABEhgAgfzHtayuUmsQ+MGeJ+HPb3ZCmzYXayrRRzZGhAcJVI6A38vZ6DbZZ5hOZLAUZ51+KHb+7n9RQKocal6JBEiABEigQgQoIFUIJC9DAiRAAiRAAnVFoFQ1SjVe/iSGlAMPugAvvPwhuvRIJ1yIYJJYyvOlA+qq05VsbHHEidTEEQEpCj7E83NvcEJDN0h9y0kintDC/0d7n4U/vr4Y2XgElAoTEcLXZCjtS2kETH//Xkk29XctmdcSedQSRvarTWcXBNBGRqMLkerARut/FtfOOMKJg0kXu3sI02e4/kafLSYBEmhKAvJxbR0InMgvwadHHzcFTzz9FxiMRRCqxJlAQopdGll39G0tb0qm7HS/CNjUiBLxrHIIzTL8+Ifb4rijdkz2j5xn/YLJk0mABEiABAaVAAWkQcXLi5MACZAACZBAfRKQFHannH41Hn7sNWT1qHzsBAWk7sYjG1ViFDJhJ2D+iQXPXZ9EqqR9lns2BJSL6hKb1oKX3sXxJ12Bjz6WwJhhMIhWofZRbwJTfc7TSrXaeQA7Y2IUhHa+57RPG2gQqhgBluCk4/bCHv873hW5To1GzxFIlWohr0MCJEACJDA4BJJUowbIGWCDTQ5HVksdQqk/GFqHDnfQQWBw+Df3Vd3+I4uWsAvf3OK/cdmF+1FAau4pwd6TAAmQQE0SoIBUk8PCRpEACZAACZDAUBMoFjvkp1/88jFcPOUeaLVaIiAxAsmNSrEYJAKSpLNTpgMKC7HguWuRCcWpuZC4rL+jaSQKRgV4as4bOPPs6fhosUQgjSikzFNJCj1r2XKp9KQNPPpGwCTRYcoU15ISgso4nkEohkOXyk48zwO1AquPyeLiC47Hhut/Kp/1ro93TE7jGPWNF88iARIggcEi0LMQJALSJlscgfbOkYCsDxL96z1nmMhusAakSa/r9gN2fxFoBOjAf/3HGrj1phMR2j0K9wtNOjHYbRIgARKoSQIUkGpyWNgoEiABEiABEhhqAjb8InlgdQ+tWQNsNH4SumLxxE28cJNaMUxhV3jwF+EmsAJSJxSWYqst1sPllx4CkXzkfwMTdiSNWgBJmDP1qntx3Y0PAsFYGNMCqAjGxHaMpBaSz6XvhCQnLPFYOYGCgGQlo7xnuSVnjYU+V6NLWSRSYIAuhGoZNvzaurju6qOT+kjuPr1zp+c65yQJkAAJ1AaBno3zIiBtuc3R+HhpBlAt0FrWgqTynXEpZHmQQGUIuL2GdVLRWYRhjE+sZvDYQxcgKplmve8xKtMiXoUESIAESIAEeiJAAYlzgwRIgARIgARIoCQ1mntyFUPKFt86BouXttj0aSYxohCXkxTcA72PYJEc9jEUVuCLnx+HW391KlwitNKj9HWlpbmLXyEBRnLGpCOnYM7cPyHGGGgzzApWvi6VT6sjhi2JnHEHU9b1bZ6WCjteGJSxdZ7B3mBodA6ZUN4FS/DTfbbDpEN2tufAnuOEPPea4nnRt3bwLBIgARIggSElkOhIhVVAIzYBdtjlFLz/z5xda7M5Vw+Pq+qQjkyD3yztrOX2HFIz0+gutGaW4vm5U+3+Mb+7TLZzFJEafFqweyRAAiRQ4wQoINX4ALF5JEACJEACJDA0BLpHSMQG2Gm3M/D2u+0wSmrwhNaYXoh4GZqW1eZdXKSP1kn6OhuFZKBzKzBuTA6zHr8MGcl+U9L4giDRk8DT7RWItUsdOOGAC/HiK3+DgdSkkrQ6kiTPQAXp4t7ezJW+TqlIVZtEq9Oq0jpViYAkxhxjXJo6A2gdI4oi6FgjE3RgTFsHnnx8qv17caoZRhpVZxx5VxIgARLoI4GSj333o8SZGisg/XDv8/Dqn/4Fo0ZAG7fv6b4y9/FePI0EuhHwjkQFNyOZe1GoAP0RDjv4O9h/v+8gSOap3eclkW8UkTidSIAESIAEqkWAAlK1yPO+JEACJEACJFDjBERA2mfCJfi/P/wD2VgEpKjGW1zl5tk6OQahWoyzz9wXO+2wgTU6DSThTakMIZFFkrRul91OxTt/Ww5jhkMjYxOriXFB/isU+KaI1L+ZYFzWuqT+kTUl5n+WNIEiIEmNAhdllAk1Ar0MW26+Hi67ZGJxKrukRkZ3c2P/WsSzSYAESIAEBolAWZ3fraEiIB15zHWY/cwfkTOtiMsKSGLu50ECq07A1a8MkkhmcUhZgm9ssg6mXnEMRE8qJNgd2F5y1VvIK5AACZAACZCAf06mGzHnAgmQAAmQAAmQQAkB2R6IP+7Jp9+EBx6eDwSjERsKSB5TT5FY1os0WIrv7/w1nHrST6z4kJSNyhPu3YPUyUE2N35qXKQaz/wX/oEzJk/F+x90INatSRRS4CLDEhGp0La0fEVz18re5MU1kYoFJHldEEi0mYyA5KiLEQUxhkVLMe/ZaTbNjIyx0NbQdtQoIPEjlQRIgARqmUBp9Km01UAbhSunP4zrf3YfdCApY1sKnUhqDMreiAcJVIqAE5AkVaLU0lyCT66RxcMPXIlIotidwpTsCCt1R16HBEiABEiABPpPgBFI/WfGV5AACZAACZBAAxPwRhVJsRHg4svvwS9v+Y2rvYNhJVEuDYyh1675WjmFyBQRGOQ5P1JLsdlG62DGtGORL5GUGJ56vWzZSCJbcQlapAoD3H7nPJx/yc+R020IVCtysRRhlhpV1vwlFgf5X3LQ0FWOeSGBYCFlnZznU8Zoa8xxEUe+tpH83UpDIgpaQ89i7LzDV3DW6fta3lImgwnsep/hPIMESIAEqkvAJ63zn+qF1oibgNR/3GTT/dEZrwYV714vAAAgAElEQVRtRuRrHvo1obpt593rn4AXhGS2AbLfyEQRcjmps9iBKFiE5+bORCR7jcQ1qPtMrX8K7AEJkAAJkEB9EaCAVF/jxdaSAAmQAAmQwCATKKRCEwFJDCkbbLw/tFoDMVqt8ZzBy8X1hTwPl6PeIFLLsO7aEe658yIrIPUvjV1pKjo33D4iSa4mqQXPv/h23Hn3LGRzw6HUcGgjApJPdpK+BgWkcm+YbgJSQi9dmSodKebnfaCcqCQGnzDowMhhSzFtyunYcP21bBSS/L5cvYxBftPy8iRAAiRAAn0mUKh65AzzhUP+Imvsjt87Bu/+XdbeUXkTfu/Rw31uAE9sagLFApLMOfmNOKZAr0CoFuGGmRfhq18eZ2ssFhxTuJ9r6mnDzpMACZBAlQlQQKryAPD2JEACJEACJFBVAt1CJrz4oGCMQk4Dm26+P1ZkV0MM54nr/snfC4V9q9qHIb95qblJpBvHQ6wAUdCONcdl8ehDV7jUZv1+5u8p3Zy7kPisagNccvkduPlXT0BjNIxqgTaBvZ9LPyjGiCBVu8dDch6vzKbf/0nji1hLqhn7velCoNqxzdZfxSXn72vrFRSbIdOcGZvUf+J8BQmQAAkMLQFZxmV93W//c/HK7xcip0fC2BSxspa7VKb5tWBom8a7NSgB2bP5VMcBOhGqpZh85iTs9J3/6pYCuUERsFskQAIkQAJ1QIACUh0MEptIAiRAAiRAAoNGoKyAlEQZKREggO/seCT+9q8IRo2CMbFtikvL3m9lZNC6MfQXdoKReIwaoxEohTiOrWgjokLbsCV45qlrEUoEks0nVzlWXsITI9fZ5/0ad987B1q1wZiWRDAKbSSMF/hcTSQ7aqkUhJVrz9Czr84dfW0pZ+wRpjGCMMbokV2Y88Sl+VpI6ZR3hXGngFSdUeNdSYAESKDvBOwqaYBzz7sJt9+9IKmDJAIS18y+U+SZ/SHgo9ftDNMdyESd2PMH38JxR+9U5JjSvE5b/aHJc0mABEiABAaLAAWkwSLL65IACZAACZBA3RJIqumYwHri7vPTyXj51Y+hJZWLLyJd8rVuu7pKDU+8kq1pydVCEsFNmXaMbPkYc5+5znqPBkqifvqXyK63ZnkpSCLEJkw8Dy+98gFi04Ywk0E2m0MYRK6Gj9ZWVJKYJJtaLUnB1tv1+feeCXiBSEZfRKSWcBlOOnYP7P6/m9los/JmRgpInFMkQAIkUA8E5NNa0vdu+PWDkdVjAVtjMKiHprONdUhAHJGk/pHs2aC70BJ2YfPN/hNXXDaxJLK5DjvHJpMACZAACTQMAQpIDTOU7AgJkAAJkAAJVIqAkyfEYCLSx3kX/BK33bkAMcbkI49KhaRK3bm+ruPy09mIFOgkdVyAEB1oCRZh/nMuAslRrKyAJJzyIpIBdv3+GXjnb8uRMxmpwgRlJMUaEIYhtI7zOfQZOTbwGVbs/SvRZyLQxQiwFF9ffy1ce/UJLmVht1ukUxLSi33gI8BXkgAJkMDgEkjcZxDrAJttNQkrOkYitjUGQ3tjRoEMLv9mvLpEsbu9mkQ3ayi9Al/43FjccdupeQGJ864ZZwb7TAIkQAK1RYACUm2NB1tDAiRAAiRAAlUmUDB2S1yN/NQVAxuNPwQaq0OLMNHU9Y/Sw1MQkBwpl/omVFkE5mMcdMBuOHjiNkkEklN8bLWkCqb+8wW/n579Bk44+WKsyLYhp4chFI/pJG2dq4fk09g1c+2qVXtrpQ04EtUlBh/5XajaMbZtBWY9Ng1RaN8dqZSFFI9WjTpfTQIkQAKVJlBaZ9AJ++nfZmNgh51PxAcfasQ6Y2sMSgQvDxKoJAEXGe5SILtJGCMKNNqGd+CZpy+3AhLdTipJnNciARIgARIYKAEKSAMlx9eRAAmQAAmQQEMSSKfakigkg6wJMH7zSWjvbEOgxJBSeJwVA7oclRRF6gmrr4sgokEQiAephjJZREE7Nt/0i7jisoOsMaDYBFApc0AhUkyG4cFHfo/TJs+wRb91LJFIIcJQ0urJ/ZOIpaavXTXw2eXnup/vrqC6CEidiLAI+/5kBxx+6C4Ig3ICUqXGfODt5ytJgARIgAT8apgmUSwgyU+xAXbf61y89sZCaNUKYyQCiZ/jnD+VJZB2TPFRzTYlslmI8yZPwI47bGA3bxX0O6psB3g1EiABEiCBpiFAAalphpodJQESIAESIIGVEfDCkTd+i6HECRQ5E2Dr7Y7FwsUS1eI8cV29n0SYSOohNRdfqX8jdYUKHski4th0dkojUB341JohHn7gQkjym+7HqhmiCkYHN17y/1Kv6tLL78XNtz4KBOOQzSVRSEra6VrAQuADm6VpI09RJJJEIAU5ZNRyfGurL+PiC/ZHmK955e+1amM9sBbzVSRAAiRAAgMlIALSYYdfjbnPv4GsaYWW1LBl1/KB3oGva14Cfk/gHbBgayBlMi2IY6lhqRAFS7HbTl/FaSfv4/Zvdr/JPUXzzhn2nARIgASqT4ACUvXHgC0gARIgARIggRog0F1AcoZy8cRV2HX3yXjr7aXQZliRgGQ9JpMopBroxBA2IR2plQhHgUtpphAjCHJozSzFvDnTEBWlICl+3ao0OF2HyopDNiIGOPzIqXjmudehTRuMiWzEmNO5jBWZmjVarBKs/TX8nJdgPIUsMqoTm2z077h62qEIla9OVfm6V6vSB76WBEiABEigLwQMYq1wxuRbcP+DzyOn2mwdpO6J7vpyLZ5DAqUEfCrh/I7CfuOimjWCMIDSi7HB/6yBG2eemqqtWLn9I8eEBEiABEiABPpLgAJSf4nxfBIgARIgARJoIALdH0dLfmNcZMt+B16Bl3/3N+RMC7RN5eKO5i3sW+xB6utCiUgTBMIlRmg+xmUXHopvb71eIfHNIAWjpOU/Ga+f/PR8/OGPHyAXj4DBMJGOevSdFqNFc4qAfXsjez6eUVo0NRLdBalZkMN/fn413HrTCYmA5K89SAPet6bzLBIgARIggV4IlLiDWGeLWAe46eZnMGXqr5BVYxHrlqIokObd+3A6rSqB8nsuFx8u+4vYxAiwHJ8Y04nHH53u6iDZrQQFpFVlz9eTAAmQAAkMnAAFpIGz4ytJgARIgARIoO4J9Po4mghIJ53+Szz06AJojIRGJu8p6R+Emy+qpeBBKoYkCcIKQ4lAkrR+rnZURi3F/vtsjUkH72w9SP3j/2Dksnfj6AwQWmJiNLD5FgegvWMUjBoJCUGKtUEURTZVik9BmMlk0NXVZX+2V2jKdIQDfxuLgCRFr1sig39bI8DD956DMIn2clelgDRwunwlCZAACQw+gXICkoasmcAWWx2GJR0jEZvhRSnsmr3+4+CPSuPewaY6Lo3et5H88ntlo8lDtQKt4ULMnTMTsqWQfYXsL91em/uKxp0d7BkJkAAJ1C4BCki1OzZsGQmQAAmQAAkMIoG05LCyx1ERRxRmXPsYZlx3JxCtZmvr+Iff0gfhZopmcX2VB3pJ4+fEFyseiQgTBgjNEmw1/tOYOuVoJyDln/l9nalKDm+6zpKyUWOPz/ojTj51GjqzI2zkGFRkPajt2InQlNSwElFJvk8bxBiRtPKxScefqUDD6C6sNjqH2Y9dar2Fad+p5NzmtUiABEhgMAiU3wf5JKQ6Bvba+3T84Y3liG1K2GIDPh0uBmNMmvGaKok+cvsybWsrdiA0H+KF52+0aZC9E1Iz0mGfSYAESIAEaoMABaTaGAe2ggRIgARIgASGmED/BKSsATYevz9yWB2xbrVtLetFOcS9qP7tvHCTrgVl7NN+oJfgy18chVtummzTjwxuCpKUgOQK80CKgN997+8w+dyrEGMUDFqt2CV/FAOFCGBxLPWaXNvTomDzRZT1byYValmLiBjDmC60tbbj+TlTnYDEgwRIgARIoMYJ+H2QNNMZ8e3exicLM8CRx1yOJ+e8DY3R+XXTewhQQKrx4a3R5pXOGy0eP/koI1uoEoHqhNIfYca0ydjs65+igFSjY8lmkQAJkEAzEaCA1Eyjzb6SAAmQAAmQQI8E0hEszpjiD0nKJmLEtjscjn99lEFsRtqIG58GzX9tJtEhnbqvEK2j8qn9xAQVquVY91Mh7r3rIpt+REm6M3tUQmHonnRH+fz4IiAlQU4xgOkzHsTMGx+0BjApBA4lqfYSw5kxkDR2IiTZlrEeUp8/IyzDQIyOBoHJIcRCvDT/agpIfSbIE0mABEig2gSKo3elNemagtff8DCuvOohaDUuEZYK6zcFpGqPXf3fP71vdpHg2qYaVqoLAZZi//12waETt+G+ov6Hmj0gARIggbonQAGp7oeQHSABEiABEiCBShBIm0yKc3BZAQnA939wAv7yTg7ZeEQSyeLu640o5UWVSrSt9q5RznDkfhfYFCQSbRQF7Vhr9RgPP3B5SkCqhHiUNnG56zm9qCQKSX6vgJwGTjnt53jksQU2DY82GajAiUgyZq69yXVYA6lPky3PTsQjSS9jNALzEV5aMMOmm+FBAiRAAiRQLwTKVUFyrh7iPLPhJochG4+GUVFSabB471MvvWQ7a4NAT446sq+QWppxnINSWQTowLbbfA2XnLcPBaTaGDq2ggRIgASamgAFpKYefnaeBEiABEigeQmUi4ZJCxA2HCWfykVEiP0mnIPfvboIOT3S52PLpz5LixDNwTQRXJTIa4ASpSYR08QAIDwCLMOa4zrx2CPTrMiQaDQVwlM6fqURZLZVrtZR8u+oo6fi6WfehMEoWxwctnZTcTHnUkGpQo1tuMt4AckOu9bWuCMRSL+dP50CUsONNjtEAiTQ2ASK11MNnSS0U1ZA2nrbY7Hw4xAaGVtLUD7/0zUDG5sNe1dpAqUOSFIz086pOHHmkX2ZihGGOaz76ZG489bTkQkHo3ZmpXvG65EACZAACTQyAQpIjTy67BsJkAAJkAAJ9Eigp4fR4nQuvhaAGFG+/4NT8NbbHTBK6um4Yr8iOPgUds0DO5XCJhGQBIhNZpZE8MhXiUBabdRyzHpsxpAJSCZJj+ejkdz4JUKSAfb68fl4/Y2P0BVnoCFpUqQmkjuYjqf/M9iWm5KxNzEitYgCUv8R8hUkQAIkUGUC5QUkF4GksMePzsVrbyxEbFoBlckLSM2UtrfKA9TQt9eyS1MKoQpcXUqbSjiGQg5tI1Zg7tNXWCcVBjc39DRg50iABEig5glQQKr5IWIDSYAESIAESGCoCRSLSFLfN2eALbeehKXtw5HTrTaaxglHPdVOKhcRM9T9GKz7KSsayNO8kfgem/EvsN6j7sHfFUFWWIbVR63ArMevcg//VXn6N/mUO9Iso4FttjsC/1ocQgdt0LFLu5cuHl6OWhJg5frNo4SAk+hCm8LuKkYgcX6QAAmQQB0R6Cme16ewm3jIlZj/4l8QmxEwcBFIPg2Zj+Jl/cA6GvCabaqPZHdpkGXDFqnFOOX4PbH7/25mf+fcgaqymaxZamwYCZAACZDA0BCggDQ0nHkXEiABEiABEqgjAgWVQEQH8cCdcuX9+PnNj8AEYxDrjI1rcSlcXASS/77YiNK4aoPIQ67ykAg0UmtIAVrSjhRqEsEsw7i2dsx+csaQC0iJhpUfJxtplAhI8+a/g4OPPBdajUUcizd1YMdQDp2k5ulmDJMcfDZVXx1N4yFqqk8UKDWQXmYNpCGiztuQAAmQQGUIlApIsg7KGugFpMnn/hr33P8scnoEjBqWF49KU/cyBWxlxqN5r+JTI7sZGRggVEux645fwZmn7UMBqXknBntOAiRAAjVBgAJSTQwDG0ECJEACJEACQ01g5TV0nIdtYMURSV/3430vwat/+gAGrcjFKh9NYzUkedC1AoSyae2s0ODcJ4e6U0N4v0KyOLmpFZESo5NvRIDlGD1iGebMuhphUGnP0dLxW1nXndjn09VJ/aNf/GoOLrviJqhgdWTjRBB0AwkjUWUGiKIIWsdF3tY+Vz+FpAJvCkhD+LbjrUiABEigwgR6Wk2NkeRiAX5+s6yXvwTC1ZHNSerXQs3DggMN08BWeFia93JBkg5ZBCQswQZfWQM3XHeKS4XcvFTYcxIgARIggSoToIBU5QHg7UmABEiABEigOgTKCUjp1BjOLC7/Zs3+E446bipy8WhXQBoiFiUeukrS2DnRyB29JUOrTm8rf1fHz/kou8N7LfufQ9WO0cOXYnbVBSRpkReR5LvAioI/+8VsTLnyVgTRWBiVQTYWY5mIfwFCFdpc/Om0e/J76aOrqsSjMONtRTAwAolzggRIgATqj0DP7hiSpFYhp4HNtzoES9tHQIWj7J7H1jmMIuRyubygVH89Z4trkUA6ZXColuGT4zrxm0emIbT7s1psMdtEAiRAAiTQDAQoIDXDKLOPJEACJEACJNArgWITiq/jI9Eqx504HY/Neg1GSfo6JzAUBAmXvs574ZZG4fR62wY4IS+ZFfLG2V6JgNQ2bDGeefrafAq7/sQN9Q9NT9FepdYGMXy5mk0SaLT/ARfit797F1kzAjFaECSCYBRGiYDkUttZqczXd7I/N3J0Wf/IMwKpf7x4NgmQAAnUFoEeY5BgjEIMYMddjsPf3pd6kCOgkgiRdB+ace9TW2PYmK2JghVojRZi7pyZdh+ZZBNuzM6yVyRAAiRAAjVNgAJSTQ8PG0cCJEACJEACQ0WguwFFBIacEc/bg7C8ow05PdyltbPp0BJZIfl5qFpZq/exCftKBKQAy9DWugTPPn1dFQUkJ/74VINKFaLFpPaRjPEee52BP725CDmMENkLCqHtSxhKFJIUc5belQpRFJD8XKSAVKvvSraLBEiABPpCIL2epdc6F5UtEbuHH3UF5sx9FzHa7JqYzeWs4wzrHvWFL88ZCAG79zLL0RIswvx5MxFRQBoIRr6GBEiABEigQgQoIFUIJC9DAiRAAiRAAvVNoLuAJEaT8y+6G7fd8SRMMAqxzuSjUKQ2gIs6KuT9L45QqW8aA2l9sQeyJIpbhlFSA+kpF4HkY3kGcu2BvEbGyNdqKBaAXBo6EZDEVCYi4fgtDkJHdiRiMwzGuHEurWflxcOBtKWRX0MBqZFHl30jARJoDgLlRSS7xwFw5fS7cf3PZyHGGEjW3kxLC7LZbH6Nbfb9T3PMkaHtpSQVjoIsVPwRLr3oRGz7zc8xhd3QDgHvRgIkQAIkkCJAAYnTgQRIgARIgARIIJWSLCkOLcKCBnb5/pl4+912GDUMUKEVFcIwXfeoNLUZYToCUidoGcaMXIbZs6ojIPl2uK+Fot/FOfRddNLzv/0njj3hQny8OIBRw/Np7rxRTMSo9HU4ygUCFJA4G0iABEigEQikHGlSEcXyW3G0WH/jQ2CC1a3zRSzhu2mjCovTNMIEqJk+WIekMIAynWgJ2vGTH30HRx62PVPY1cwIsSEkQAIk0HwEKCA135izxyRAAiRAAiTQIwFXH8d53D4x61Ucd9K16MqNcqnNJOIIhRRoWksqu4KA1Ew1APJ1j4RkoBDnNMIgsA/3NpVdIBiXYezI5Xj6iatdCruamHcFo5cfL5G6pMbD3fe8iHPOuQEao6GDDLQRccmPseuXs6nVRk+qiTNd98uNeYwQC/HS/KtsmhkeJEACJEACjUFAPu9jKGy5zTFYtCSCUsPs+igHI48aY4yHshfJ1IHqQyZghRxCtQJbbf7fuPziCYiGOpR9KMHwXiRAAiRAAjVNgAJSTQ8PG0cCJEACJEACg08gLyQkYoE804pz7VHHXolZc/6C2IwGkideMaO4HBrNbSVPC0iSZiRQoagIPs4HRsn3S/HZtUPce9clNSggFXrgEtopO+aXXf4AfnXLo4iV1LyKEAQhYsnXI2dw3IvejN5w6COQKCAN/mcV70ACJEACQ0vAWflzWmG3PSbjrbeXQZsWGIQ2ja9P9Tq0beLd6plA/wSk2EYhff5zY3DnbafSQaWeB55tJwESIIE6J0ABqc4HkM0nARIgARIggYES6B4x5KQEjcAWjd52+6Pw0eIMOrsyCMMoH42iE6FpoPdtlNd19zwupIkLAiBUS7D5Jutg6pRjrLAUqKGI4Oley2plvF2dJCcgeRHp8COuwDNz30Js2qyRDDbyLLmukrpX7mwejoAXkCK1CL99fjoNPJwYJEACJFDHBAp7I7/OGcQmwGFHXoM5c1+DxnCooAVxLLG7jMqt46Gu2aYXHFRkR57D8GHtmDv7ChuB1NzuWzU7ZGwYCZAACTQ8AQpIDT/E7CAJkAAJkAAJ9JWAE5CyOsBlU+7GL38lkShjANXqctqlKiX19YqNel65dH0urZnUiYoRKI0QH+PwQ3bEhP22tw/8TmgY7Ef/vgtITjyS9ohoKKKQCEXKiod7/vB8vP7mQuSsp3WURJ1JZFqS0o4CUn5qU0Bq1Hc5+0UCJNDcBNyeSNbt2Cicf9E9+PWds5DTI2BUSxEam7qWYlJzT5dB6H3i2gOlF+KMU/bG93cbn+wnB+FmvCQJkAAJkAAJrIQABSRODxIgARIgARJoSgKlQoP7Wf5fDCW7/eAM/PWdduTMMCcgpASDZqp11Pep4Y1HAYzOWY/R1cdqPPnYRfn0dbXFrXsEkTOVyX8BXnjxX5h40CnQ4WrIxcPywpfzii3Uweo7n8Y9kwJS444te0YCJNDIBHqKpC2qcmgBSM2jO+9+Ceecfy1iNRY5ncmDYV3ARp4j1e1bEteOwHyMHbf/Es49e6KttTnYrkjV7TXvTgIkQAIkUIsEKCDV4qiwTSRAAiRAAiQw6AS6C0hSA8emMQPwjS2OwvKO4dCIrKBA4aDnAXGexy4yR+ohhIFBJujC+l/9NK696nBkQiFaW3WjCtFH0q90PSQnIEnZo52+dzzefj8HrdqgjK/cLGn4fD2kQZ+kdXEDCkh1MUxsJAmQAAmUEOhdQHLrXWBrBOY0sPEmE5DFajBqpF3vpQ6Sjz4iXhKoJIHCnjJAgKX46pdXww3XncI0dpWEzGuRAAmQAAn0mQAFpD6j4okkQAIkQAIk0JgEvCAgphQxkhxx5OV4+pk3EavRMEFoBQX5Tw4RHiggFEQXyQDnjUiSuk4e+APVhUAvwTFH7o2f/Gi8TWcnwpwINZX3Gu0pZV1fU9mlDWgu/siY0IqI+0+8EAte/gAaoyBFn5VJS02N+V4YSK8oIA2EGl9DAiRAAvVDwEVnAzvseCTe/zBCV254kXgka3/3uoj10z+2tJoE/M7QRXcbG+lt3J4rmVfQS7DWJzUeeXCKjWr3Lj3VbDXvTQIkQAIk0FwEKCA113iztyRAAiRAAiRQloDzoFXWw3aHnY7FPz8EYgy3BhOISiIKgpU/evLYbTawSWKRfB0hEdekBpIoSsvQEi7F/HnX2uR/gYphlDzu17aA5IVBSdUjo7zfAefhpf9biJweaYc/SNov53EWFOY7BaRme++zvyRAAo1OQLZEduuTRNxaBxsNTJg4GS+8shAxRtvIJGvwT+ofyfcUkRp9ZgxG/0oEJBvRHtjttp9PAZZjZOsyPPP01YhkP1Z5b6TB6BivSQIkQAIk0EAEKCA10GCyKyRAAiRAAiQwcALG5vg//6I7cPtdT7ki0Wixv7PCUf5hlU+t5RhLhJEjpREFK9CaWYxnZ1+LUASkwIlz9RK55T2t951wjhWQYtNmjRg8yhMQAckgi5ZwMV6cd5U17vAgARIgARKofwLpdVt0oksuvwU33ToPMcYmjhSytpf2s1gQYMWa+p8Hle2Bmx8uYbRLHV043E9aHJLC0H6V1ABh0IlAf4gX51+fEpB8SmHGI1V2fHg1EiABEiCBcgQoIHFekAAJkAAJkECTEsh71iauthJ9tM9PL8bv//ABtMlABS3IxUn9nuT5Vk5lzv/iCWM9ROWRX6KRoG2u+nXXjnDP3ZfYVCNiXaonAcYLSHv+6FT86Y0VVkBy0VWs9VB2My1GIBVbAemFudMpIDXp5ym7TQIk0FgEujl9SB0kA3x140Og1TgoJSl+pfZh6RpPAamxZkKle+Oj0Z2AZB2M8t8lkpJSyPm9owhIqgshluC0kw/E97/3FQSS3y5/1I+DUqVJ8nokQAIkQAJDR4AC0tCx5p1IgARIgARIoIYIFB4+xQAiP4mAtNkWR6CjayRgIsRSECmQ4tEF8cBpTUxl51PWpIUhJyPFCNUS7P3DzXH0UbvbPPVJsrskAqn2PUW9gPSDPU/C63/psgISj54JiGhokENrZikWPDsN1qTIiC1OGRIgARJoGAI+pZ0ISBt/43B0ZCUyN4Qx4liRMuUn9Wvcb/pai7BhMLEjfSRQGqjsZoqPRfLx7K7wpGhFURBD6iDtsN1GOHfy3ohsZLscDHnuI3KeRgIkQAIksIoEKCCtIkC+nARIgARIgATqkYBJ1e6xNW8UcPyJ0/Do469BmzHIRBlkczkon0Kj24Mqq+B0G3eTQybKYc01Qjx0/3k2+siZAVKs7LfplIC1N3u8gLT7D0/Gn9/qzKew01pTGCkzXBSQam8Os0UkQAIksKoEyjmKiIC09XYn4F+LgDAcBq2TVb57HjsKSKs6AA3+ei/9pN253A7RORrFRqKbXf1JGEmTm8Pn1m3DHbeejtBGIBUij+olRXKDDym7RwIkQAINTYACUkMPLztHAiRAAiRAAr0TkCQasQG++a1DsGjpCEC1ASa2+ddzuRiwhaKTOBqbUqP3azb+Gf6R3xfR1ojCHJRegh/vtR2OPXInV+Q4L9S5h337z0Z21S5ELyDt9oMT8NY7OUYg9TKZbR0DFdsIpPnPTGUKu8Z/87OHJEACDU2g59oyWQ3s/qPz8ec3F9lUv0BkSfg0r8WOFowSaehpMuDOdZeOyl3KliCVQxuXsk53YvVxMWY9dqkVkHwivAE3gy8kARIgARIggX4QoIDUD1g8lQRIgARIgAQakYDoGZdMuRs33/KYLQztjCLaGkTkETWKMohj9zPFIz8DXCrdfIEAACAASURBVJoyk3/Clwf8FWgJPsbzc69FFIjXaHGUluNXPynsvvf94/HX92IKSBSQGvFjj30iARIggbIEChHaxbVlZA2XSocHTboKzy14E9m4BUq1FF3D7Qv82k8BiVOsHIH+CUgSgWR0jEBpBGYhfrtgBkIU/JB8ekWyJgESIAESIIHBJEABaTDp8tokQAIkQAIkUPMEDHJa4eBJ0/Hc/Ldg1HBAZaB1DJGPgiBEHMcp4YMGkbyE5AscS1yRAkK1HKuPXoEnHp1uA4zqVWzzEUi77HYc3v6bpoC0kvewrXVkJEqPEUg1/1HHBpIACZCAJdDbPqbw9+LUYAaxUZh8/u2465450GoUtHYRSDxIoO8ESudf6c9euMzvNp3Dkta2xuYPvvc1nHbyvnaP2bdY9t7me99bzjNJgARIgASalwAFpOYde/acBEiABEiABKwZRdLXbfudk/HBhyIaZaCCyIpH8p/9X1HkDB9EuwtIwiSHCEuw/Tbr4cLzDsk/2NejZ6ifEzt971i8+77Mj5F8p6yEgE9hN3LYcsybfQVT2HG2kAAJkEBNE+htH+P+7tbvtIneIIbCbXe8gPMunAmjJGJ7WE33lI2rRQK9C0gukk0STMuhE2cug0y4HFuMXxtTLz/K/qVv2ZB7m++1yIhtIgESIAESqDUCFJBqbUTYHhIgARIgARIYEgIuPZ0YSC64+Fe45fa51hgChMjFGioIINnZbJ1eHisloBAjDLowakQnnn7iCpu+TsA6u1NpqpK++YtWE7kXkHbe9Ti883fxuKaAtLLxEAFJ5sAIEZDmUECq5tzlvUmABEigdwIDNai7FHZzn3sPhx5+FrJmHAyG29sVp67rvQU8gwS67w/LMREV06VMjjXQEizH1740FjfOPM1Fuls3sPL7yoHOco4MCZAACZAACZQjQAGJ84IESIAESIAEmpKAgTY2dgLb73AEPvgoTIQCeRB1j6TNLiClU9dIYewoiiBf/SH1jOTnUGURqmXYdedv4PRTdkdon+V7Ut7qR0DaYaej8Pd/+nnRlG+SPnWaAlKfMPEkEiABEqgRAgM1rTsBSQz539p2EhYuaUVOD7fGfR+pJHuC4qilGukym1GDBHquhVQkSErtoyCwzl0hluGz6wS4965L7V4zLSCVRrwPdJbXICg2iQRIgARIoAYIUECqgUFgE0iABEiABEhg6Ak4AWne/Pdx8GGnQ6vVbCoWEUWseJQvAu1aVnjM7Vvx36HvT2Xv6MUj/9V6f9paUMo+yAse/7fArEAmWIQbr78I//PfYxFKBJI90iJS7QtH6VZLWsPtvnMEPliYscJicR2IyrKu76tJHJ+PQGpnBFJ9DyZbTwIkQAIrJeAjdCcccAFeePkfQDAGsXYRIv5ojl0SJ8rgEfB7R7eZlFR28i/TkgHiJVh9bAcef3S6FZDcjr2Qajq9V6OANHgjxCuTAAmQQDMSoIDUjKPOPpMACZAACTQ9AWsE0cCZZ9+K+x96Djk9AhqZ1INod2OIg+b8Hd3RuPntStPRWO/PXM5GITkhSUQkgzBQCLAMnxzXid88PNWlFMmjq28B6dvbH45/LWqhgNSLOdELSCNb2zGXNZCa/rOVAEiABBqXgKzq2gAXXXIrbr5tLrQaA6VCaJu2VsGURCA17i6pcce4+j0rFpBkr+33lQGWY1hmEeY9cz1CSTpdFPFe7KhEAan6I8kWkAAJkEAjEaCA1Eijyb6QAAmQAAmQQB8IeAOIJGPbY6/z8Oc3FyLWwwAVlYk0kQgLfxTS2zWDgFQuFU1aWArkid7EMPFH2Oobn8G0K06wWFzpI/fo7tjVT/SRtFbmhUQgfXv7Sfhw0TDWQFrpe8pHIOXQNqIDzz41BVF9DXcfPjF4CgmQAAmQgBCwEdrJGvm1jQ610ds2nW0SlRzaCOVmcLPhfFh1Ar3HqrmIIhdhJA5KgVqBSC3C/Oeudyns7O9ZA2nVx4JXIAESIAES6I0ABaTeCPHvJEACJEACJNBgBKyABODiS27BL2+bDQTjEGvxZfTpMtLpWNICkhhOfH625vSrleijTCZjax8pxFCmC59YTeGxRy506USS53iTRGepOhOPKCD1981eEJBGt3VizpOXU0DqL0KeTwIkQAJ1RCAvIG18CHJmnNs7qXzu2qJVvzl3SnU0mFVtankByQuQPi2ipK+LwtBGvwfoQIBFWPD8TESBi0DKX8UkEfAy6fJ70XpzYarqgPDmJEACJEACKyFAAYnTgwRIgARIgASajIA8W2Zj4Ls7HYF/fBgiRlviVat84AyM9WwsfvCkIcRNFPtwHyhEQQwVL8HOO2yCyWfulaQSSc4pFZCKcomknu5rcO75CKRvbXsYFi5uZQTSSsfICUgwWYwdncXsJy6jgFSDc5pNIgESIIH+Eyjd9YhVXkKNNHImxCZbTEJ71yjAhFZAkrWT+6b+U26+V6w8uZyPdNc2dZ2kSQ6gbepkoCXS0LmF+PEPt8Oxx+xik0qLdOkilVx9ThcF33xU2WMSIAESIIHBJUABaXD58uokQAIkQAIkUHMEJNVKVgMbj5+AGKsjp1vzoTNJ5jUrf7iEdV4QqbluVKVB/sFeBLZIdSLUC3H5xSdiqy0/l1SHUvYhX0MilHz8keQfSZrrAdfw070XkL65zSFYvGykrY/FoycCBQFp3Jgcnn78UgpInCwkQAIkUPcEenKZcbsiccIZv8URWN45AggiMfX7RR5B6qV0vKn7iTAIHehbdSLZZzq9UuptWpkIAbKIgg5su83XcP45e7u6m4UN5iC0lZckARIgARIgAUeAAhJnAgmQAAmQAAk0IoEen0+NJF7DFdMexM9/+RA0RiOOM9b44TwYC0YQh0XkBDmaO3WdeIIGYiBKGMXQiFQ71v6EwcP3XwZ5tncP8Wm3z/KmI2Fdy86haQHp46UjGIFU5vMhXQvLRSB1YdyYGE8/fgkFpEb8PGWfSIAEapBA6Uanb4b53juSXruL3WiMdiv99T+bhSun3w0djkWc1EXyZwbW8i+HS2brU/8WDP29t4BnNC8BP33yDl2y7/Q7cSU7+HZsstG/45rphyWR78XzvlLvguYdAfacBEiABEigHAEKSJwXJEACJEACJNAIBPpgR7Gp15RCbIB9978Ur/z+79B6GAxEQJI/ORHJHWmjifyuuQSkYjFNuu/S+xmtEQQKRmkgXoitNl0X0644zkYdiXHIGBeB5I1HpVPLmwHqQUDacuuDsGR5m41AKgiLjfBmqWwfvIC0+jiNWb+5mAJSZfHyaiRAAiSwEgJpx43+m87T9WYK676xdQ6DIHQCUEpPkgjuc8+/BU8+9RI+WiQOOa0wNjpEztMIlOwV3Arv5CPGcnP69o9AWkDy81MikOT7UMLbdDu++IXVcNvNJ1NA6h9ank0CJEACJLAKBCggrQI8vpQESIAESIAEaoZAN7tJdyHIRRkBN/78N7jyqnuRjUchiIZDDCJau/zqTkSSXjV38jqXS975DsvhjEmB46NzUCqH0W1S8+ZSZGz0UelRwj+xI/XfvDX0M0wikHIa2HLrA7G0fRQFpF6GQAQkpbqwxjjgiUcupIA09FOWdyQBEqhLAv1dEctFBvWl42Xu04dbyyl2f2SARx79PW688S688Zd/IFYZaNMChWFQKrJ7BSc0paO4C/uotJzUl9bynOYmYGuQ2lzIhfkuwqTdk5ocQpXDJ1cHfvPwhQjFmalIpGxuduw9CZAACZDA4BGggDR4bHllEiABEiABEqgigfICkjyP7rnXaXjtjeXI6TaoMESsjU3BJiKSiCRau2K87kgbbKrYnSG/dWLyMSIOFMtDCjnAtOOrX14bv7jhWOsBmpfb8gaktFd0Ib9NH2xWQ97T0hv6FHabbzURy1aMZgq7XkZESVJIlcUnVgMef5gCUtUnMBtAAiRQJwT6uyJ6p47SVLu9dbdv98nvdsROD9ho7QcfehH3PzgLv3/1HaxYkXERR2Foo42lNo2cmDfuF+0VCvsGn7quWXdTvY0O/15MoDSFnexB87NJxzCmC6NGrMAzT1+JTFAQkJIkA8RJAiRAAiRAAoNCgALSoGDlRUmABEiABEhgqAn0biARW4cYRDYePwFdehwMRkIbEY8k2qZce8v9stkikyQtnUGgxGAkXsYirnUho5Zh0sF7YL99NkfktbYeh7xETBrqqdHP+3kB6RtbHoDlHWMoIFFA6ucM4ukkQAIkMBgEeotA6n0f5FrV/TwvTWntAj9OOvk6zHv+VSxdnoNBZFP9Ai1QKrSVIWXvpKQyYj5qO31d+b5Q8ch9J/+a3TFnMOZEY1/TR7XlJVM772IEaiFefH4GokAnVTVrOTFyY48Re0cCJEACzUKAAlKzjDT7SQIkQAIk0OAEejeciHh0669fwMWX/QxdeiQMWl29HqseBSKNJIy8saMcsuYTkDwfEdosIrMcI1qWYu7sGTZdWUmAUgm03gxetTctCwLSxERAGlF7jayhFvkIpDXGGTzxyEVMYVdDY8OmkAAJNBKB3vc5TqgpNaZ3d4bJ73eSaCM54/kFf8Wddz2C+S/8ER8vzsEocbJpScSgINGdxIkEUEGAOJYI5bQHSfF93D1s8uBkECggNdJsHMy+lKZD9DNaZpBkCwjVQvx2wVVuDzqYDeG1SYAESIAESCAhQAGJU4EESIAESIAE6pJAsSGlm1ml5Bfyo9S1mTDxcvz2lXdggpGIdYAwn1ddHksVjHLGESkG7Y5SwajZHlWdCcjXRJIH95ZoBdb7wijc/IszkwLGZexVRXOqvkSkvIC0xUQs75QIJApIK/uIYAq7uvwAZaNJgAQahICrQJRK89Vt/U3vZ3xFIlfvUaKNpk1/EI89+Rzee38hcjqCUsMAFUEb2RcF0LHfA/h0dbG9gxehnBOJS/3raif6oy+CV4MMArtRUQIusq0wl4x26ZSVEfHSIMDHeHH+VIQyQ/MiUm/zrbe/V7QLvBgJkAAJkECDEaCA1GADyu6QAAmQAAk0C4G+C0g+nuiJJ/+Ak067Gu2drVDRcGijEEhaNnkwRejS2YUKsZaaLqU1Bpr1wTPpt01jJzaiGJlwGQ7Y79s45MCdCp6fvepq9cOvICAdiPauMcjp4c3yphpQPykgDQgbX0QCJEACFSDg5CM5epaQkqik5ERZ48Q2f9Elt2DWUwvwj3+uQBiNRpeWmpA2vCi/BxIjfqjETO8EJ7fUa5faNpDfO4eb7jFO9i/J+YUYpAp0mJdocAJp8chHIrlUygWHLmUWYaft18N5Zx/sIuLcTMy/E8oj6u3vDQ6W3SMBEiABElglAhSQVgkfX0wCJEACJEACtUKgTMiRWDsCZ7gQL9u99j4Ff/zzUsQYjViq9KoAgZxiDSMG9lfK5fYvpIFpzJQr3tBUMD35cXQcpbaB9f5MPIu11ogCMSRl8e/rjsUdt56MMJ+5ZmUpc+ovgistIC3vHG0FpIKgWCvzvfrtKNQmEME1izXXCPCbB89nCrvqDw1bQAIk0BQEukf32mU7Wbd9HSK7o5FUdQa48WdP46mnF+CPr/0V2VjW+RYgaIGxTjTK1YRMDPFGNk5JGjorFknEkjjYBAraaBcNYsUmt19IxYsk+4jiQShOE9wUA8ROVpBAQUSSvegSbLf1f+Ci8w9JCUgVvBkvRQIkQAIkQAIlBCggcUqQAAmQAAmQQEMQKBWQ8lYUW/BZ6h9tuPFPEGMNm5JMhWIMcTKKGEG8gCQWkmJP2sYTkJxtKRF2VGl/xcQjOfyUK44NYw1FwiVUOQR6KX6670444rDtXERSjx6fpZ6e9eP56efLZptPzEcgUUDq+UPCRyBRQGqID1J2ggRIoIYJFNeGKZ8e1gtGfoV+es6fcN/9T+B3//cW/vVhOwxGwKDFpqmLtfjShEkSPH+97uu3XQOTekl205Tsnew3kurO/Tk5vCNKGmQ6Cql8vFINY2fTaoBAYe4bRGopttni87j0okOdgNRrFHwNdIBNIAESIAESqGsCFJDqevjYeBIgARIggWYnUDBz9CxQiBPt/Q//CaefORUaElES2adNm5pFvGqtl21BU1m5aaM0oqb+RqC38trFApOT1ERUCtGOlmgRnnv2Olv7yAlIfT3SUV3W9NTXFw75eV5AGr/Z/liRHesER1onehwHLyCt9ckIj9x/LiOQhnzG8oYkQAL1TaA3Bwtj9yt+HTLWwcNFS9ulKf83J9L4qOvHH38Dd97zG/z2ldfQvkIjDFuhtUQMuWgj+SrRQ+469kKQaGP5nY888lyLhSv32/Qqbu9b5FQizjk+1rnQrkJau/oeMbZ+6Amk56AISFtt+hlccdkRFJCGfih4RxIgARJoSgIUkJpy2NlpEiABEiCBRiHQm4Akf5foo/32vxwv/e49qGAkclL/WbxlbU71fB42i6R3v9j6F5DShp/y/S1UUrBpalz1A4RYhg2++klcf91JqaLFfZ1JpXeqYQHJuDmzyWYT0JEbRwGplyH2AtLa/9aCh+49mwJSX98SPI8ESIAEinYe5dbF4rXTpagrrvji9y7yN/GHufiSm/HK797En177O6DaEKMFKmhBLOFGVm/ygpFf3fNXSMaje+S1TWmbeI0kAUh5ASkft+T/kFxFBCQnM/n2SuOND2Di2JNAnwiUEy9FQNpy/P/DlVOOZAq7PlHkSSRAAiRAAqtKgALSqhLk60mABEiABEigKgSSqKF8iebujfCeuDktYsAkZPUYxFry+4txpGCUkcK83YtA9xSnU7vCR/+GoSeP50L/hIkYqhQ0MqFYphZi0sE7Yb99v5MSkHrznO5fq2rhbDHAiYD09U0noDMeB42RKV/r3iXGWujD0LVBDJExFLJYZ61hePAeCkhDx553IgESaAwCPa2j6ZRysk9xkUdJvrl8tJEXjk44aSbmzX8Vy5bnAElRZzIwJoJO4ojlBeI0I7qO1DQSQUnu4AUpm6VOxKUEalFKOpuizv/F5atLJ6XLj0MqlZ3TkwoCkms419DGmLND14vuApKyKey2HP9pCkhDNwy8EwmQAAk0PQEKSE0/BQiABEiABEigPglYs0eRKaKc5CNiwMSDz8XzL34Ao8Za8cgVky544krRaG/UsHV/5IRuKdYaTSjpTUByKXOc+SeHTNiJ//7PNXHTz4636etSMlMyfRpFWHMe3CIgbTz+p+jSq0GjreQtQgNYAYgXkLqwzlqtFJDq88OUrSYBEqgqgZ4FJLdXEeEoyGsv+TR1AO6773k88eSz+P0f3saixQZZPQxh1AodK4QqsinpYhMjCBSiMEQsIdh2zwPESfpe6yiSONJ4yUe+9igg5VPTlV8LUyUWKSBVdV415s1la5oJllFAaszhZa9IgARIoGYJUECq2aFhw0iABEiABEigbwTSJoyCpKSsECCml82/eQCWto9CbNqseCSHizoyMOIia116xW1Wom16SrXWaKKBd2NeeWo5MQSFqgtKL8SEfXfGpIO/i6g461/fBinPtfaFprSAlDWrIzYSgZQ+Gm0u9HEIy55GAWlV6PG1JEACJNATAWPiRNiRvYmCaEmyJkt80ZQr78X9D87B4sVdgIlgVAaxjTZyYpCkj5Pzo0wG2Ti2MUihjSh2EUe5WHL5ukgkuxeyEce+JalII/sr53DjXUcKEUp+Leye8q7QJ0YgcYZXhoCPRJKvIiBt/vV1MO3Ko1Mp7BrN0asy3HgVEiABEiCByhCggFQZjrwKCZAACZAACVSVQHFCO2foECEgqyUV2QE2fZ3GCBe1ZAzCILCeuZLNzr3WfdNcApI3DKUfugv1jwq/XY6xo1bgqSem2/o2A9KP6lpAcvPGHRSPit/oFJCq+sHHm5MACTQsgXwCO3GG0cCcOX/G7Xc+gLfe+Sfefm8RgnAMgFYEQZRPR+fip136WVmubLRSEmFkL+JXMtkHhSFyuRxcFLbzpXGONT5FnV/3dFI3KTkvvxr2RUBy+zGunw07TYesY6UC0qYbfQozph2biKLp/VntOyoNGTTeiARIgARIoGIEKCBVDCUvRAIkQAIkQALVJJA3tdgoI0n3ImnIbvjFs5h61S3QZhS01ANAAG2MrwVdzQbXxL2dYCa+yc7IU5CPCs0L1TJ8Zb1x+NmNpya1j6QSQuM+oPsIpI022Q85rIHYiIDEoycCCuIl34VPrZnBw/eda0VGHiRAAiRQuwR6Thnn2tzfD7HeIx/cvqSYSHrlLa7zIn8RZxeXUvXBh/+EGdfchPf+LqJRq63lCBXZ+kbGJC4dkuJOVnOjrSAkDjK+tpG/q9xD/ubT0/b2c+2OH1vWTAR8aun0eyRUS7HpRmthxrTjrFNT+r3V+7uxmeixryRAAiRAApUiQAGpUiR5HRIgARIgARKoKoEkBkkKQEuRaAA5DWyz/TFYuFhB6xYYRIAKrYBUtvhzVdtfnZsXBCSX9qY4wEbcl2ME+BiHTtwBBx7w3eQhnQJSdUarNu/qBaR11hrGGki1OURsFQmQQBGBoROQClET3QUk77zhHTJ8il2JE5IWTpt+Lx546Gl8+FEXYgxHbPcxYZ8ErmJBynW+9HelAhInCQnUMoF0BFIULMPX1/8krp1xIgWkWh40to0ESIAEGogABaQGGkx2hQRIgARIoDkJdDOKWEMJcMbk63H3/b+FUWOs0UWij3iUEkhij5SIbE58czUSpCZCDmGQxac/NRz33XWWe0gv8fRsRJ6MQOrfqHoB6f+tPRz333UWI5D6h49nkwAJ1BKBoqKKfY1lKD1P1k9ZT33H3N5DooJ8urh0l2XNkcU1TmocHX/iTMye8yI0WpHLyd4lApCx0UbivsFUqrU0YdiWoSegIBFIG/zParjhulP6ISD19f089D3iHUmABEiABGqfAAWk2h8jtpAESIAESIAEeiRQzstWUteJB+/W2xyIj5e2IadHAEl6F6IsLyAVUvY4i5ctiWA6EKp2fG+nTXH6yXsiChIrV4NDpIDUvwGmgNQ/XjybBEighglUQECSNHLF6epcOrp8SrnkHi6BrNuvXH3NfXjkN7Px7t8+hlFtiPUwaBNCqUy+dqOv4ViaCq+GabJpJFBxAuLoFGAJ1v/yONw481QKSBUnzAuSAAmQAAmUI0ABifOCBEiABEiABOqSQHdPQpvXXyJpJH2dATbaZAJiswa0GZ732GUpZzfYBQ5i2Eobu9xfhGUYdKAlXIzrrzkPX/3y6q5uVBM4cFJA6vsHgk2BpGT+dIERSH3nxjNJgASqR6Dvy9jKz0xrTel11S2UEoXkRaPCiquN+17WGdmrTD77Njzw8FPQpiWpbSS1GiMohDYq2K7WEhmsZK0uvWP1GPLOJFAtAvI+iILl2Oira2DmNSfZ/azdnzbDBrVa0HlfEiABEiABUEDiJCABEiABEiCBuiRQ3rAjv40BzJrzPo4+9jxojIbWmcT4IvlhJK0MKyBZLci4Qt3OK7pg8JIHcflVgGX41JoGD953ufXwpIBUl2+UQW10QUDqTASkyUxhN6jEeXESIIFVJdA3AakoFKnsLXsUkEycFDxy9RitaVtKCiYr7fSr7sVjj8/F2+9+hCBsQy4eBqNarFgkmlEQOLEo7ejhG1Au6npVefD1JFBPBJyAJDWQ1sS1M06we9PE9SnpRj53ZD11i20lARIgARKocQIUkGp8gNg8EiABEiABEihvuXHRRs4w40Qh+30SffTt75yIDxcpxHEEFUTQco6oIFp8fuVo9gdM7x3tKhtpHSOKIsS5rK1/FAYa0Itw6IE7Y+KE79iUds3ygM4IpP595rgUdp1Y99Mjce8dZ1JA6h8+nk0CJFA1Aj1JSXnZx+0Vkqihvm0bZG0VNxaxakv9oiTayAC33/Eyrr32l1i0pAvGtEAFGcQxEIQSfWRsjaQwEyIXy2eqgjIKQSCRSLqkplKz71+qNmF44yoQKNrjJ/t9qYG02cZr46qpxyTOTYXngCo0kbckARIgARJoAgIUkJpgkNlFEiABEiCBBiRQxu7jvXvve+BFnD7558iZMUnRabHlSNSRtpE0FJCc1OZS4oghSlnxKNvViUwmg1y2HWGYxdr/1ooH7zkHYRKR5FLdecNV4xqwKCD17/PCCUgd+NxnRuHuX59BAal/+Hg2CZBA1Qj0JiAlDeuHgOT3IVY40sA1196Hhx+djXfe/QhhNAZx3AKjhsHYFHVuTbWRnIFEKxloE0PJ9xKypCVC2O9afJSwrN2FnUzV0PHGJFAFAl5MEgHpm99YF1MuPTwVgVSFBvGWJEACJEACTUOAAlLTDDU7SgIkQAIk0FAE8kWoi6OPxPj/wx+fgj++3o5sPBKBRB+JkUZCaPLJZBqKxAA74wUk0dbEWOVzyAPKdEBhGfbea3sce+R37cO5w+1T6jSueCS99ALSxuN/ii69GjRGDpBxc7zMC0if/+wY3HnraRSQmmPY2UsSqF8Cfcth14/+SX46lxpXRCOtgKuvfQIPPvI03vv7QigRjEwIGImGDmDEEUMijBDAaG3FozgRk9xNk9pH3UKeWAOpH4PCUxuIgI3OC53oKk5PmWAZvv3Nz+Pi8w92AtJKt6UVf8M3EFl2hQRIgARIoK8EKCD1lRTPIwESIAESIIFaI+AqVEMiY9wRIDbAZlscgGWdoxCbkQiUGG18Bhr3EMli1N5A5cQj5wUd5FPUBRABaSGuuPQUfHPzde2DuXhGy39BKoar1qZDpdqTjkDKmtUpIJUBm34PKeRsCrsvfG4s7rjlVApIlZqIvA4JkEDNEbCRQck+wu4t8hUEgTlz3sDFl87A399fghjDERuJNGqxkdAuasgngtXuWxGdfPRRct3iDpdaxSkg1dyEYIMGnYDsUVtaWpDNZq2IFMcamWApvrvtf+G8sw+wbyUKSIM+DLwBCZAACTQ9AQpITT8FCIAESIAESKC+CXjzDRBr8eIFNh4/EXEwDrFpfWtWmAAAIABJREFUtSna8vWREqGJRajLjHjeeGWQiToxavgyPPXEVVYMcAKSOxo79sj1kQJS/z4RlMpBoQP/8flxuP1mCkj9o8ezSYAEhppAQYYpXtnS61vin2KjcwvG6cL5NsOc/AMwb/4/8Yub7sC853+HMByJOA5tfSM5R9wuZOW0zhpefEo6XKi05O7sYpgK66w4bdjfJg1T+XW6GVbioZ4VvF+tE7CRekl9sEgtwfe++yVMPn1C/v3JvX2tjyDbRwIkQAL1TYACUn2PH1tPAiRAAiTQ9AR8cjURkBQOOugyvPDyO+jSrdDI2BR27oHTRR7xKCaQf+A2BmEo0UhZBFiC7b61Hi7yqUG8h3UqzV0jc6SA1L/RpYDUP148mwRIoLoEugtITrbpaYeQF3ryqXOdcLTrrsfgb+8vRs60wKAVKhyBOCdXcaKRMbGrbZR6nYs8SgKQimSjQnySb4cTkCRQKRGYKCBVd+Lw7kNGoFQMkp+lVmcul0MQKARmEfbcbQOccuI+vUQfDVmTeSMSIAESIIEGJ0ABqcEHmN0jARIgARJofAI+BklSo2+48UGIMQ5Gah8piUgyCCR1TNn0MI3PpqceFgxU7jt5IDciHqkshg9rx9zZUxGK6JZ4Q0uaQCfANb4IRwGpL++Lgie+CEiB6sQXv7AabrvpZKaw6ws+nkMCJFA1AulEcD7qJ90YSZklwo9L3hrk09Tp2KXDPfOcW/H07BewZEkWMC2ACpGLZXmMoCRtrrzSFOoz2p/db/NLqP17IjT5e7vUoD4lb9Xw8MYkUHUC6TS5xe8led8YKP0RXlpwFTJBKmKv5D1X9U6wASRAAiRAAg1FgAJSQw0nO0MCJEACJNCMBGzhagOcdfaNuOe+l2HUWMRiqAkUcrG2Xotygq9d0IyMSvtcKiBZgQhZtERd2PIb6+HSiyYgSh7M3cN73sTV8PjSAlIOayA2Ixq+z/3vYLGAJCns/uuLa+DWX5xEAan/MPkKEiCBISRQnLiue10ha6JO6htJs6S24pVX3o7b73gYndkMsqYVQCsC1QJtJMLIiUXyVWq05HIu8igXx/ZnV2dQ0tg5YamQks4vrIUVeQgx8FYkUDcEfAYBEY+0ziHEIisg2TTLddMLNpQESIAESKCeCVBAqufRY9tJgARIgARIIBGPbDqZ75+Av76XQ06PdJUDlEIQiTEnB2XrGKRrCRBd2qvTpvhDJ1qC5Tj80B/iJz/eFAHE6CXRW00ReJSfEBSQen9vpCPSfAq7L623Jm6+8fhEQGqmqlm98+IZJEACtUigOBZJWugjmn2No3PO+zXmL3gV77z3IYKwFVqHNtJI6ivaVHWyRtqII52kgdVOJErqHsn3NsJXfid+LUFYJsqop8/LUmGJn6u1OIvYpsoSSEcfufdWQaB1EYMakVqEl+Y7Aamnw6eALJxCqamyI8WrkQAJkEBzEaCA1Fzjzd6SAAmQAAk0IAEx+Gc1sPH4/RGr1RFr8Q52glFsklQ0cpL9ZT6XTAOS6HuXnFHLe0671wVYjpbwYzz37EwbfWQT9+Rdpft+7Xo/U6ZKzgAbbbIfYkYg9TCcJSns0IH/+e+1cNMNx9rUhz5hE32D6/3dwPaTQCMTKElmZ1xto5wGTj7lKjw560VAjUIuboGG1Dly9Yysc0oS95DTLtooLz0plUQcuXPlb1pLHUZfGyn9+ejZUkBq5FnGvg2cQF48SkXxKWWsgLRg7jS0uIyRZQ8KSAPnzleSAAmQAAl0J0ABibOCBEiABEiABKpKwFcGSIpEd2tL7x63kl7m/EvuxW23P4mcGYEgaE3VHzCIpXCBSsw9tu6AmHqawxOx1JOzgLdgOLOGLfGeVsuwyUZrYcb04yHP5M7Tszk4paedF5A2/Pp+iNUnoM3wqr5Dav3mClIDqQNf+dKn8Ivrj0kEpFpvNdtHAiRQ7wR63x30tYcSHSQOJ8A11z2Gx596EW+8+b6tb6RNCCU1FY2LIpKoXBuZq11UhLaKUhLhnNQK9P4qfb07zyMBElgJgSQCyYmw8q6PEQWL8OK86TYCqbTeGFmSAAmQAAmQwGAQoIA0GFR5TRIgARIgARLoM4FVE5Dso6QBNt7sEOTMWORyga1J4POl5wtSB8pKIZLKTo5mEJBWmgYkb/CSKCOpfxSjdVg75s25Il+UuGkFJPFAN8AGG+8HTQGp13eyF5C+9uW18bOZR1NA6pUYTyABEqgUgW4iUhm/Bxc1VOaOSZ0ju4/QwI9+chZee/0DxBgJbYZZUUnEItlH2EgiuZB1q0gcXpK6R/Z3qe+7V1WqVG95HRJoLgL5KmH5vbukVtaIwo/zAlJzEWFvSYAESIAEqkWAAlK1yPO+JEACJEACJJBIOWlBp/d4l4Jpxha6BvDY46/ixNOuQ2euzSZic+JQunZAqTmn97s04uB4L00p6J2JIsRxbA1igYoRBl348nr/hptudCnISisvNBMxm8KIAlKf3wIUkPqMiieSAAlUhEBBNlqZgFRIYZWsYPmTncrk6xydcc7NeOiRZ9HZFQHBcBgdASpMxCPv5OIa7tfRntZEikcVGWBehAT8G86Ks/k6pohtBFJLZgkWPDttpTWQiJAESIAESIAEKkmAAlIlafJaJEACJEACJNBvAr1FIJVeUM53xh+bUgbAMcdfhcefeh0ao91frMdw4imcpLco1GSR6zWHHJJO6+G9o23to8RTWr4PQ0lW14FALcNRk/bCPj/atCiCpHIpgvo9Mar2AgpI/UMvApLCCqz/P+swAql/6Hg2CZDAgAh0F5DKrezFNVBkM5DYpO2+APi/3/8Tp55+Kf763nJoNRJahwiCjKufGIuhOonDLRu+NKCG80UkQAL9IOD3rO79LXt3SUmdw/Bhy/Hc7CspIPWDJU8lARIgARJYNQIUkFaNH19NAiRAAiRAAqtIoCeJoidhqeDfGxtlC15/d6fj8bcPNDRG5sUhJ5Joby9K2pj2DW4OEckPzv9n70zg5CjL/P97q7rnyEkSDhVEUcALBQI5SCAcch9yCYsCIje5CCg3CBLuGxJuQgIICAJyH4KAnCEJx7qr7q66/EVd1wVyZ2Yy01Xv+/8871vVVd3TM9Nzpqf7V2uWZKau9/s+3fXW83uOdHkdYSNZSEnj72b46lO8+84C+zIuOVy1nINEAal7H+m0gLTgrh8hI/3kuZEACZDAABDoOshB+hu5fkWy2cxlAyxa8jdccc09+PAvy6BRByBrM5jd5s7qeT60NjZTN+m/Ir+prfXDAEwjL0ECnRLIl7KTVb8KMHxoK9585XoKSLQbEiABEiCBASNAAWnAUPNCJEACJEACJFCKQHcEpMJ9Aw3ce/+buHHug9BqhO1ZEDt2XNyw9LmOM5Fqsyibjd70nFNMRCNbCkQcaZaLONaklnwTvvLlIXjogctc9pFtBF7oSKslhxkFpO59U1FA6h4v7k0CJNB3BNLhDh2fNSpZZ9cEwHMv/BY33HQvPlmmYNSwfCk7YwMrJLtZI5PJIMgFVkSKVx5OiKKA1HezxzORQOcEZL1qA54iAdiGjakcRo8M8eqL11BAogGRAAmQAAkMGAEKSAOGmhciARIgARIgge4TKNnpQBpfKyA0wJ77nIuPl0r2UR1MFD2cjjaWKyZOn9jxY1WS7t/MIDwizSLOOsr/TIQiT8PHCsy97jTsNGkLiNZU69V6KCB1z9DjHkjbbf15zL/ztIISiN07E/cmARIggW4Q6Dr9KP/8l8wjWTPcveDXmHfP02hZm4XWdYDKuJK3StlgC1f+NsqAloWG3ZKMI/v7KL5C+rJwIwES6F8CcRk7GwAFqSzQig1GA79+/ioKSP2LnmcnARIgARJIEaCARHMgARIgARIggQom0E5Aihw68p+nn3sf5124ABrr2bI0sfKR9D+KStbYjBr5e/wnHnB1e3+KhTQZdczGOsp0Dr4fYMMxHl589gq+iEdmQQGpe18IsYC0/Tab4u47ZlFA6h4+7k0CJNBTAmUISPa5J51TrHj0Mn724PNYsdpHENbBl+yiKKsofja6rF1X5i7ugVScgWt7K8mSo7qXED2dFR5HAv1CwJam1jl4XoAN1+e6tV8g86QkQAIkQAIdEqCAROMgARIgARIggXVCoEzPT/7eUt2vXRtdnHr69Xhj4d8RmhEI8+XZYpGkuGSdcwYVOoJqx/uTLmWXCGw5ZFQL9t5zLK6YfTR86w0rXeqvZCbYOrGb/r8oBaTuMaaA1D1e3JsESKC/CLR/pseZRzff+gzuue8FBHoojKpHaDzphmTLucaZR/IItCXstDwFJNM57ptUXqG8/hoVz0sCJOAIKLv6b8Umn63Hs09ciix7LtI0SIAESIAEBogABaQBAs3LkAAJkAAJkEAhgZ4KSK4JdgBg3wN+jP/9WApaSA+DfJeClFCUlKJJhJFSwlL1z41kYAkj+eN7HsIwRCaTg4/lmH3RTByw71ZQJox6H6VL/MUOtPjlvbvzNvjYUkDq3pzFAtK4bb+Aebefygyk7uHj3iRAAn1GoFhAcmXr5t76NB58+CWsXTsEgW6wJXDjrkhxeSz7bFSpEnZ2n7SA5NzX3EiABNYNAZstiBCe14ZNN27E07+czcz5dTMVvCoJkAAJ1CQBCkg1Oe0cNAmQAAmQQOUTaC9UxH0KpAn27Xf+Grff9UtoNdL2P0oEEqlkl2QaGdtwt3ZLzcRl7JK+R5GI5HvwsAYbbwQ889R11ulf6BqrfqGoo88ABaSuvx3iz5tzqQbw1FpM3P5LuOOW6RSQusbHPUiABHpFIOpRFD210mEh+eeYJBcBWPTeX3HStEug1ShoXQ/Ad+KRArSWbIZ4zSDJSCpaP9ROdnKvpoEHk8AAEogFJN/P4YufH4onHrmIAtIA8uelSIAESKDWCVBAqnUL4PhJgARIgAQqlEChgBGLR3KzuRD44XHX4Xd/+CeM12j/nTiBCpteu14FpuZ7FViHf1zmDyIihVBmBU45YW9MP+UA60yjgOTsiAJS118JpQSkHcZ9GbffPA2exO1HpZ+6PhP3IAESIIHuEuhYQLJnshnJrtjVtJk34K3FH0FjOIxW8DwfYSg5zK50XXoTAck9DF32sop6Lnb37rg/CZBA3xNwAlKAjJ/DFl9aD488eD4DVvoeM89IAiRAAiTQAQEKSDQNEiABEiABEqhIAikBSUqv5XsRAL957Y/40Zk3ITAjYUwG8Hxo43oWuJhjcR0Vll5L5JF4vxorRRP1eZCIa198ZqYNI4cFeO2VUtlHFWkQA3ZTFJC6h9plILVg0vjNcdvcaXTodA8f9yYBEuhDAvHKQcSja69/HPf//Fcw3noIdRZZP4sgCOBnPIQ6FAkJJpSyrkXhEypaJ1gBqcbWCn04FzwVCfSEQDpAJX18LCD5Xiu+8dUN8eC9Z3O90RPAPIYESIAESKBHBCgg9QgbDyIBEiABEiCB/iZQlIEUSUMSWDz7kvvx+NPvuYhio6y4ZOOFjYbnS6ZN3LnASUnpfzmBqfobYscZIO6FO9q0sY4zo1ttybFtt94U8+88nS/gRaZMAal7n+1YQJo8YQvcOmcq7al7+Lg3CZBAHxKQp7t8h+cMMHmn6VjbNgQaWRgjZVs9mx0pGUhexrcZSbKmEP0ocVpL3rJkLstSoTBDqQ9vk6ciARIok0DS4zQpmTv2W5vgnnk/4nqjTIbcjQRIgARIoPcEKCD1niHPQAIkQAIkQAJ9RqBd5x1peORFAhGAMAT2P+BM/M/HGhpDoTxbMAvxC6ZR2vp9bOkZW44mbpUd5SbZf9dOTyQrJNlyPm7MIrJlMwGMXo7TZx2NHxw52TnPupjBWuqIRAGpex/nWEDaaYev4OYbT6ZDp3v4uDcJkECvCSQ9i2Q9kNPAzNNuwsIlf0Vb0JAvqelK0kmfI0DLc9EAvu9DyzrDBqEYt6awGc3p7CP2ROr1FPEEJNBDAvH6Xtazcc/F8WO/iLtum8n1Rg+Z8jASIAESIIHuE6CA1H1mPIIESIAESIAE+o1AWqiwzhxbus7GAyM0CvPnv4Jbbv+FLV/nZYYiCEPn9FEuslgjjAQkL0o0Snol2L/VmIAUT5QnL95WQAoBvRpDG9fgrTfm2XJ25RTpqSkByQDSIWO78cdCqw2gTWO/2ftgPbF85qR/SFxSxkMzpkz+GubecBIdOoN1UnnfJDBoCSRPKNGC7rrnFdx252NoC4dD63r73Mv4Xl4ossNUChnftyXtRHQq3bctDq2ggDRoTYM3PugJlBKQ4p6LflfRT4N+9BwACZAACZBApRCggFQpM8H7IAESIAESqHECpZtiJyXngEB7OPrYq/Dvf/gnoIbaf4sTW2td0vlTC66fuECdy9Fqv8VJWE4kcuX7sv4a7L7zl3D1lTOdeFTwAl5LUlHpj5w4IAMDbD/xeIRYPxKQ6EDs6AtKIoJ91WIFpDnXn9iFgET7qvEveg6fBHpNoN23iGQTRQ8y+e7ebuKJCDEKWtcByLjfRX0SZc0QhqHNNOpo7dDrG+QJKpxA8fO8KxWi8+dWXP4wHfTkAMTnjQKhjNidZMx7tk9nvG6zK7M4Yb6InDu3W+PmO3jW0HIkHaziiLqei5LxPPeGk5HpqspkwdRx/VHhH0zeHgmQAAlUNAEKSBU9Pbw5EiABEiCB2iEQC0juFdG9dpt8aTooD6EBxk+egdbccGjjw4saYotDKL0lL/HVT68zAclGbXpKuj7YMnaeEp4BGrJrsOjNOfBj8YgCUoGhUEDq3ufGsw6dZuy60zdww7UnUEDqHj7uTQIk0E0CUn7OlbNKNtv7SAM/e/BVXDf3l8iFw+B7IiC5PkfyeynXKs9FW9hWHPIdBJ9083a4+6AjEPe4im+8YwEpnwUvdpMSbmLRKJ25lthU3FPLrWfdmlbDmByUF5UUlhVuGMLzMwgha1jpT+mOy9+VFY/E1iO7jX4XJdIPOup9ccO+pwGzBjtO3BK33FTYc7Hd2j8ttFmsFJD6Yg54DhIgARKoVQIUkGp15jluEiABEiCBdUyg9Iucc+3YZgSp8nVSKguYe+uTuGvByzDeKPvv2Inkdnf715J4FIGK5rE438qV5LHOssgB4SGErwKMHqnx8q+uSRz9XQXfrmNLGejLWwEJwPYTjktlIA30XQyW64lAmYOnmrDHrlvjmiuPLRKQ6LAZLDPJ+ySBwUgg/+wXAckAJ029Gks++F9oDEcYul5G9lnolhUdlKobjCPnPfeUgG2FFffKzGdnJ/JCkjnUcapPWtiJRZ9YYEoy413ZxIznQ6kQvhdA6xbAtEEhRDbjIRd60GootM5aG5X945LM5dxHTxkM1uOUysFDC3ad8g3ceE37gJWCd4D2qYpF6+XBSoH3TQIkQAIksC4IUEBaF9R5TRIgARIgARIoKLmWKBixgGTdPdbb49n+BJJ99N3DL8CHH7UhFzbKj11EcVyOprAOW43wbRdemY+wLHSURWKcbkXGa8E+e2yPKy492kZjc2tPQFyOtoQdBaQuzMMZkEIOvmrC3nuMxZWX/oACEj9UJEACA0rAZRUp+709cdIJCMwo5MJ6+L5vHfKFMgAffAM6ORV9sfgZls6Ad081t0U/zwc0FQ7GlpaL95O1qiR9R70BXbab/F7DUyGUaUVDvcYmm4zBAfvtgW996+v4xlYjMeu0W/D2oj8jCBugvIy143j9lqzjkgCpisbZjzcXB0QBbfDRjD122wbXXHFs1yXsCu6JAS39OEU8NQmQAAlUPQEKSFU/xRwgCZAACZBA5RIoJYC4l/Z0FKE2Ci++/Cece/4Ntim28ofY0jMuWlPbF/baK0eTlEGJuxuVnufEAZL12+CFn+KuOy7H9mM3Kikg1V4GVzE1A3H5UEAq51ujUEDaf9/xuPSi73cqINF9Uw5X7kMCJFAOgeT7xCDQCmeeMw+vvv5764zXyLrsoyjIxIoBUdSEilNQyrkI96k6Au37Y3aQER/tmF8XybrTikluzZkXjyJCslYVO8v4Cjpsg1IBPKy1gTvbbrM57rj1HEjF5fz1FWxw1O57noflK12fT2PL2cWZcvFaWMQpd1231VATpFSFAZvpZdosz7123w5XXnqUpZXEjxW+OySkq86EOSASIAESIIF1QIAC0jqAzkuSAAmQAAmQQEKgYxHJ7eOyj0445Ua8+8FH0LoRGplUSZrC0nW1IyTFAlKxCyNFNipdF5dXyagmTJ6wKW6+6VTrR8s7MTqIrq1NK6WA1L15FyeaK2F3yIGTcdF5h1FA6h5A7k0CJNBDAvm8ESPf2x4m7TwDa5qHAKoO2njwfD/poygBJ5D8UoACUg+BV8lh3RGQksyXqMmWFSyckONFfbREFAqDHHxfwfM0dLgW2YzGN7faHNtu/RXMmL6XfS66dVey5o2z6/fc51x8skzEJMlAisUiyUSK7NVerzhzrrpFpHQwk+3nGYlqtmQu1uDA/Sfh4guPyK834pKChSbKbMMq+chyGCRAAiRQEQQoIFXENPAmSIAESIAESKCD3ISoH82ue56JpSsUfK8RYSiv4NpGFssWZyHVdkPszkquuHKAWW8VrrtqKnbb5atRW2edd4Qw8yj+BEoEq0giLGFX3neSCLgSZd2Cww7ZGRecfRB82+G7tOOGGUjlUeVeJEACXRNISt5K2VGFbcedAq3GWPFIeVK+Lowcz3HmRnvpoOurcI/qJ9DVk6kju5GMGBF5XH8jhRYo04QvbDoG3z/iIHz30En2SWiFo/wjUWSjpB+XBEhN2e10rFxTB406KyDFu8Z9PmV95nmFYmitZCGle3k60U5K2K3GIQftiAvP+54VkLh+rf5PKEdIAiRAApVAgAJSJcwC74EESIAESIAE8lGZhY5nCTy874GXceUNj0BlNoAJJePBh6vyYWyPg1wuV9AYuzZfJks7OKzjwUa9BqjPrMLit2+2L9xJFCwjNAs/fJGAJD2QJh6HEOtDm0Z+PjsgIBHSnif9HZpxxHd3w3lnfYcCEq2FBEhgQAg4Ack9wwINjJ0wEyFGQRzvUtrWrhJs9kL8nKOANCATM6guUpwF395GbMaRtaP0HwnACZHxDYJcEzbacAR22Xl7nHPmIXbNlS+tlsrwTguesU2KgLTLHj/GilV1LgPJqIL1bCwiOaS1Yb/Fa/g4A0kI+F4rfKzAknfuQNZmdcmaLS75N6gMjzdLAiRAAiQwyAhQQBpkE8bbJQESIAESqFYC7SNA5aVQ/kw99Tq8teTvCDESyrjyHsmLfLXy6Hxc8Qt23MpBkj4KSq2kDhfxSOrwb73VZ3Hf/DMiB3/aGVGbDDsatZhXjgJSWUbhyiO22Qyko763B848bd9OBaQkaprCZVmAuRMJkEBJAvEzUEdLh0uvuB+PPPEeAjM8v798PYkDHlHJMXlO1maACY2omIBbL7kScbI5ESLOVMv/1P7F5rxrl7GtrGDRajNh6rI5ZPxW7LzTtrj80ulRcI6TedIZR4UZuYWClfRb3GWPM1wGks5aAck+J+3/ohLNck2WXrRz4akW+FiGJQvnOQHJkzm0xGnkJEACJEACJNCvBCgg9StenpwESIAESIAEyiVQWkCS6MzJO5+C1WuHwWCovD7Gr/s110i4FMmYWlyL3zo7Es+FdZZl/BwyWI2pJx+KE364K3yv4xJj5c5WNe+XCEjHIzCjbQZSmmk1j70nY7M9kNCEo4/cG2fM2ocCUk8g8hgSIIEeEZDva1kn7L3/j/G/n0jPxCHWeS8ZSPL8s3/iZ6J2Dnlu1U8gFgrTfTHbi4dxbx2xlSQIR/aT7PYwDGyGi6c0jJZMd/l5iPq6EHvtuSPOP/8wuyKNOxQlvSXjlVm81uq4f5GUXtxx19OwsqkBQJ07W773UdTjkgJS3mBFQPLMJ3hv8QJk7XqXAlL1f5o5QhIgARKoDAIUkCpjHngXJEACJEACJGAJJDKSgTYK197wFB58+CUEemhUHz6ONKzuBsLlmINzhsR9oELrMJMCf9ZhJj2irKNMWef+Z9bXeOGZ65Hx0pGx5VylVvZJLE8i2iUqeLsJxyPEaBgMyUOQiOWYa62Q6XycYnGuqfWRR+yBs360f76pNfmQAAmQQH8TCDUw99bnseC+ZxBgOLSpz/dFjN32IjApT0HlM04oIvX3vKzr86d758SiYZKl7dZJmYxnbUXrdOCNWwvIsz7je9BhKxTWIusH0LoJ47b7Ku647WwXyhSZUdLeKC1QFpfGKybifh8ahYlTTkVTqwRJZdy9xDk1kiW1rkFW2PU91QwPn+C9Rfd0ISCVIsfPfYVNJ2+HBEiABAYVAQpIg2q6eLMkQAIkQALVTiAft2msBILjTrwRH/z275F4lImKiVQ7hXLHl7wM21IsNtsoizAM4flR6R6j4avVOP+s7+FfvjvRRmbzFboU38TZIMKlLWE34UQYbwxyQTYfze55zvFEijFDESjb4KkmHHXEnjjj9P0oIJX78eV+JEACvSYg4tARR12O//zTUhg0QkP6yBj7nJOgChEI5F+2HJj8/1TgRa8vzhMMCgIiHMm6KJORNSQQhhqStQ3oyB58GxgShjl4nohAknkUAiaAMq0Yu+1X8cMf/gsm7fAZKxy5PpJdZb50JSDJnRgrIE3YaSZaciMQarFQDxIKxK00gfYCUqn1WFzmOn0OlrmjTZEACZAACfSOAAWk3vHj0SRAAiRAAiTQpwTy3Y2MvNoDU3b9EdY0N0Ab375Y283Wrq/tuMw48yjpB+UkDXGWiZPEikieFEMJocwyvL/4tnx9/j6dsKo6mbMpEZDue/AtXHfT/QjMCMBrhAnjzKOqGnAfDMbA98TJ1oRjj94Ps6bvCb+gjUT70pR9cFGeggRIoKYJJN8rki06YcfpWNs2HEplobwMckEYueCjjJBozRCXKatpdDU2+HRvyHjd6Eu2tlLQOrQ03HJSnmXyl1Z4aEZcpONaAAAgAElEQVRjfYAdJn4Txxx9GL75zY2cPUUBOFHedye9d6IsJrtHWgwqfh46AWn8jjPR0jYC2sh9FfdhqrEJ62K46RJ2IgdK2cD2GwUkWg0JkAAJkEDfE6CA1PdMeUYSIAESIAES6DGB+LVPyojd/8CruO7GxwBvFKRMjW2ETfEoYhvVxo9K8th+D7bJs0r1fgjgmRZstIHCi89da3vTJD0AGOHakdMhhIe7F7yGubf+AtobidBkETdfj/tq9NjAq+hAZ0viwBGH22qcfMIhmHrC7ikBqZwI7CoCwqGQAAkMCIGklKiUG1X41vYnwct8xraOsXlGxsDzfegwcEKB/a5yGQgSZCHf49xqh0BBCTupESebZGf78p8AgNhJAA85bLHFJpgx7RhM3uGzVpzIZ23b0sCpf9uTlFpHFT73CvNjOheQjJEL+ql1Wu3MUbkjLV9AKnVGrnvL5cz9SIAESIAE2hOggESrIAESIAESIIGKIqChJW/GAAcedDb+/o8cQjMURnmRY8j1+qnxBKRkxuKSalrK1/nWOeYibsWx34aMWonpUw/DcT/YpSgzpKeTXs0ZJeIgktKJIiC9ibm3PoxQDbMCEkvKFNuLc8RIGR9x6Ci1HO++Mw9Za3e2oUR0QEdNxHtqfzyOBEig1gk4V75IRQo5rTB2hxkIzRgglLJ1PoySHoquPJnnS3CFe26lv5VqnWGtjV+ysn3fd/2FbOCDBnQrYJqRybRgi80/i5kzjsMOE76U70FkbUYOiIIl5N82UMemvbh1lhOnutdvJ72Kkgy68ZNnYG0wAkbbwotJL1BmI7Uz03QJu4zMo92jmteltfZJ5XhJgARIoHIJUECq3LnhnZEACZAACdQcAecUEgf+Lbc/j7vmPQGj1nNNsW3tEAUljiErkjCC2L42xx4xLeVXXL8HKyBZ19oafG5Djeeevh4ZSd7KR2H3xrCq+UU9EZBuu+M3uPPuxxFgKDRcBhK3NIFCAcn3lmLR2/NRbz+mnTnTqtl+aCEkQAIDQcAJSK48mPSrGztxJnLhKPjWnSxeZRGQjA02CYIAflRXU4Qk93zkVjkE+lLW6+D5Ytc+BjDS40jKG0qecQ4jRzTg4IP2wPTpe9pso8h6rICUZGvH5yzMJXL8knuP98/32OrkUVcsIG0/aTrawpGAkTtIBCT2WmxvpSIg+eYTvLv4HlBAqpxPMe+EBEiABGqBAAWkWphljpEESIAESKCCCUS14m0kp5VEEBoPh33vYvzpwxUwRppiZ+390+lTahqdQywMXQaSlPaRLdQa2cwazDx5H5xwrHOOsHhHOR8D15Pg5ttfxbwFTyIwjVCqPu9MqvXeW6UI+qoFGbUMixfOcw4dGlo5hsZ9SIAEekpAsoui3IOHH30Ll13zCAI9Ar4NLJEglKjcmJMCon/FDn9+QfUUe3JcsehTWi3JB7iI1CJrvOgEsQAY548k522/ykuEHLdX+t8yz/nydPL3KEjGJZy5ube5QvZGWuGpNajLtGLTTdbHHrtPxkkn7Z/PSIrvrdA6SolHfWs/koE0duI0hGY0pISd9GBMAqTSZYd7P2uD9QzpOfdVM5T+GO8tvrcb6w0GrgzWued9kwAJkEAlEaCAVEmzwXshARIgARKoQQLt68VL+brJu8xCU8sQGJNxL9S2bB0lpEIDSfNwfJzzXjw1EmG7HB8sutW+ZPety6O6zVTs78ZbXsL8e5+BUUMB1NH2OplyEZCyajkWL7wLPgWk6v5wcHQkUBEEJJvEZRLNvuxnePSp9xGaEVZSkudgIlzE5cWin9kMD269J5AWkArXcOlz94WA5EkPqyizOlrd2EvY9U7Gle2VzYpHrtCx/ZkvDyO0RdlGUnquGZMnbYU5N86w66GoCl20NpKspKh8XD6YKX21eFR9v5ISAWnbCVOhMQbGeBDxSwSkuMdg7+dq8J8hnd2V8VrgRQJS+esNCkiD3wo4AhIgARJY9wQoIK37OeAdkAAJkAAJ1CCBwte5KAspqik/95YnMe/eXyPQw+H5WYRR2RnX24cikjMXF5kqzhVbiz+yIfcvaQq9FqNHarz60g1WQHIOF5b+K+ejJgLSTbf+2gpIGiJiugw4bqUJ2AwkLMOSd+ZRQKKRkAAJDAgBWQqIs/3IH1yE3/9xNQI9FCouQtaujKbkvLinY/z8HJCbrPqLFItHPePrhCbJIHLHy1rF9rqMe1fZ8sVu/WfFBC8SlaIekDLvIhrV12URBm3IeBo6bEI204wtt9wEG4wZgaOPOhxjt904LxzJdaKrRSXr3E/y7fsGaO5EQNpm/ClWQAL8SEByY42zqwboVir2MsUCki1ht+gerjcqdsZ4YyRAAiRQnQQoIFXnvHJUJEACJEACFU6glIAkmUbiLzjs8Avx339ticqHebYcG1+kCydUnBz2pTpygUi/h8jzgqwfAHo5fnDUPvjxrAOTrCS7Q99H0Fa4qXX79kRAmnPby7j7nqcpIJVBzwlIS7Hknbvp0CmDF3chARLoPQF55AUamLzzSWhuG4HQDIkEJFe0Lv20S2SOngkcvb/baj1DcWZHd/imCtpFgl+x7ifrm2IhxZbs1aEVmGxmkp1rWQuF8JUEz7TBRysmT9oaN1w/DZ70f4zwx6V845AlVxhZrrLu1kUiIG097mQYtT4M/ETWooCU/9DENiDznfXXIoNPseSdBVxvVOvXCsdFAiRAAhVKgAJShU4Mb4sESIAESKA2CLjuBE4IEQFpztxnce/PnkfODIXyhkDbeh7OIVRQ777GE5Fs9lGqrJ8XNZ4xUrpFNWGj9XN44dk59gUbVlyKo1nXnaNksFh0XMJuwX3PUkAqY9IoIJUBibuQAAn0GQGbiQKFZ577A35y8VzkMBIa9a7PTqeZyixl1WeTUPJEkTQTp/FEGUVJjnR8UPE6xK1RCjeXdRTvGYah/bfn+wjDwApL2UzWCkfQLfBUCzb+7FDsMHErnHP20XbtI0sfEZDsmeXv+cu6Llnu7CJSObsZ+M31XNx6/FQEGA0VCUhu2eZq6QnCdgl1A3+jFXFFYSIl7CggVcR08CZIgARIoOYIUECquSnngEmABEiABCqJQNJMWUEc94f9yyX484crrDMIqt5GmIrDQEvTbBWVbROPQFTapJLGMtD3EtfJF8+IOEZs2RdxuJjl+N5hE3D2mUfZn8dlWtz9rQsnyUCT6d31xA6vvel5/OzBXyE0jbYHEreOCYiA5ErKMCKYdkICJDAwBGQJ8OOz5+PXr/4bQjUUGpkyHO0UkPp3diLRI73WsDFA7cWh9vdRLCIlaxVZB9Zls5FwFMDzpGeRrHcMwlwzvrLFJthrz0k47oe7wJeMI6vAuJK9sRBTuPpxfZNcZovsE62OBlBEinscJQLSGJtBF0tmViSNFC8KSIm1+KoZWbUUixfOZwZS/36YeXYSIAESIIEiAhSQaBIkQAIkQAIksA4JpF/upZTHpJ1moTU3DNpIKY+MLVVi40RtDXwnknBzrhAbae28INaRYv9lQiizDB8suc12g3DCEmvpd8dmREC6+oZn8eDD0oergQJSF/AoIHXHurgvCZBA7wkYaK1w0GGz8eFHa6BVvS3/ZZR2vQHt049bfxMoLlhn+0ylYlTcmsSViWu/lfpZoYgUC0Cyp9YhMr6cbi1g1mDM6Hpsv+3XsOOksfjO/uOTUnXp08Zrnyibp795dP/8BoHNQJoW9UASAcltFJBK0/TQhHp/GRa9TQGp+/bGI0iABEiABHpDgAJSb+jxWBIgARIgARLoAwLybi9lOuYteAFzbpWyYSNF+rDl6zKZLIKodEn0Wt0HV6yGUyR5RfI3DxowARRy2GAM8OsXrrE/c2VZmHXUnRkXAemKa5/CQ4+8wgykMsBRQCoDEnchARLoQwIGoVbYYcosNLe67CORjURAkk1FpdP68II8VQkCJQWkRAKxWUJun2QNUrr6cLxOiQWkKCAmCorxVAjfCwDThs9/fgN854BdccwPpiCjZO0TZRxJUbo4o0gumQ6cqUgByZFIBKT1o35M0UqXGUglg5+UWYOGzHIskgykKEiKH04SIAESIAESGAgCFJAGgjKvQQIkQAIkQAIdEnCV6MVpf/L0a7DovX8iCIfC91zzZN/3EYTapdJIzZrIKVDjLZCcSyYuz2IJivusFcqsxr57jcMVlx6bL2tHEal7Hz+xxUuvehyP/PK1kgISM7oKeYqA5OmP8d7ie1hSpnumxr1JgAR6SEC+p7ebOA05PcpmH9l2iTZT2a0dIjd89F8GUfQQc5mHuSwjp9NISTgN25cxnodY0ItqsSXrt+i4qBeRXauY0P7xlIaHAL7Xhvq6Nnx1y00wftxWOPnk77i9o2Sn0tKUbZzpttTUV04Bw+ROJPN+mwkzEJrR7mZTwpeO7r2WS9jF6634cy0l7Oq8pcxAKvOTyd1IgARIgAT6jgAFpL5jyTORAAmQAAmQQDcIRC/Qthm2hzYpXzflZLS0jYQxjXkByTXLhuTXuAbK8WHduFK17xrnIkkT6Q1Ha/zquevyjnxx5FBA6p4FiGNy9hWP4dHHX4fGEJaw6wKfOHQ8/QkFpO6ZGfcmARLoBQFxvG897hQYJZkbng2jaL9VjmTQi6FW3KG2TKAX9RfKZ/6IeCc5Ia7UsN0n6ikUO//lmDAMrfrj/h4Urk+scCR/2qDQhg3GDMOuu4zH2WcenO/nGAtHpaGk5rtE5bzKsYZYOJMMJGCbcTMQYpQV32RLZ3aJ9lbLAlJ6nsWmsv5am4H09ht3MWCl4r4ZeEMkQAIkUN0EKCBV9/xydCRAAiRAAhVJIJaE5OZ8BBo4ceoNWPTuh1CZEQgCBd/zYUKNTCaDUJwREt1qX6TjHki1HVEcO2TihssSbpvx1mDHiZ/H3BtPi6JzS7nUaptbOR8HEZAuuvQXePypt2DUUBiTLeewGt3HwJWw+xTvLlpAh06NWgGHTQIDQcBlFrnUE+t4Hz8dBi5zw/2Kz7eBmAepG2czQ6xaFGd+ReJQFOzj7sOJSDItoZa1W2FvKl9EKB26MnQIbX8j31uLL2w6CrvuMg7Tpx+YL1En15I5lsSmjrZ0ZnpS5DctycRHrmspKcq810AIYNtIQBJRjVtpAnFWoQhIQ+pW4s3X72AJOxoLCZAACZDAgBKggDSguHkxEiABEiABEnBOBSPOAq2gPB9SoW7SLqehaW0DjMnYKFbrnDCuFI2NVJWjKCDlzceW97POF/cj5YkjfyUuPPf7OOSg8e5nVnYr7lJAB1tXn0ERkH4y+yE8+cxCKyBpLTZJbh24dSAZSL5ZSgGpK8Pi70mABHpNIO6Sc9/9L+Oam55AoEfagBP5jtaSsZzufRM9Cd1FWfi21/DjExSlxOTjekQiijKT3NpNwWhXzk4EJM/zbW9LT8naxPVtzGakYl0rsr7Glzb7DI466mDsu8/X8lqgCEaylolWOp0OoXiGSx/XXmbqMy5ln8hAG0sAPzz+J/jXf1+NwIzgOqMMfrLeGFovAtKdLmCljGO4CwmQAAmQAAn0BQEKSH1BkecgARIgARIggR4QkJ4Fsj32xGLMvuJ+BHo4PC9jS5yIE8I67W3QauQYkpdFlrBLSEeOMisUqRAm+AS/ffdO+Kk3asoe3TdMEZAuuPjnePq5RbaEHQWkzhiKcNmMDJZhyTvzmYHUfXPjESRAAmUQiDMQXMc/4EdnzsErb/7FOt5tAyS7ybMwykay/y5+AlJEKgN1l7tIYIojaWDzw6PeU/GBkj0uPxNhT2sNLVlGNnVI/mgoI72NclCqCRt/dj1s+eVNsMPErXHooTu6UnWpaSuYwVg9tGucbghB+XJ2HR3TlUDV1e+7RNZuBzmjBEZ978jz8Ic/tiA0wykgdYIx3QNp+JDVeP3V2ykgdd/seAQJkAAJkEAvCFBA6gU8HkoCJEACJEACvSEg5UhEH5o283q8ueivCM0wKHi2bF0uEOeCOCA8G7Fa/NpPN1DsL5NMJA3pf/TlL47Eow9daF+qY+dOkoHUm5mqrWNFQDr/pw/imecXIzSN7IHU6fTHAtJSLHmHJexq65PC0ZLAwBOQZ5uUvf3OwT/GR/8AjCcCUlzatnilEMsPtgAas5D6aLpkXSHZXiL02MzwSPERsUjEvExGssgBHWqbISIZR1ABjG6D70v2eavNNjrowN1w5JE72VJkVl6y0yRzKed2he0KNtsMU/60zzXqcGgF2k/lCEiiecpwvnvEufjTh61u/RsJcbFY2kfTVVWn8VUTRo1owSsv3UIBqapmloMhARIggconQAGp8ueId0gCJEACJFCVBAy0VhBn/a57zMSKpnrkdAM8OMHI98WlIPu4SFZxRrCMWGlD8NRaDG1owdlnHIuDD9g26hGQ7hVVVMglH41blYbV60GJTZ59wX144aX3KSB1SdMJSFm1DIsXMgOpS1zcgQRIoFcExPEu39HjdzgebWYDBLJuECHDuLVC+1J1ceaLXDYWkZib25tJiLNB4hLDQjPOHHclil1WkhQYUyaE0q1QpgmbbDIcG39uJPbcYwoOOWRyUqYuvplIlErurf08tS9RWGoknWUMdSNzqTeQOjlWxmCUW/8edOhZ+Ojv2gpILLPYNXARkNYf1YqXXpgbCUhc0HZNjXuQAAmQAAn0BQEKSH1BkecgARIgARIggR4QkJfnmbPm4I23/wOhNxyhqbMCUiwWiXjkRx2TbdmaVAfldgGoPbj+YDzEuVOS8jHipPGwGt/6xmjcN/98+0Ltfpt2oLifxA2vo1MMxuEPyD2LXZ5x7gK89MpvbQk7Y7IDct3BeRERkFqQVZ9i8UJmIA3OOeRdk8DgISAC0rPP/wfOv+gmhBiF0NRDRQuCRFyQiJNoTPZRGNd1pYDU1UwXd03san+3IhEBz/WrlM4+xuRgIGXqDDzkUOcHmDD+G7jx+mlWNLJ/om6YaXmvaNJKlCAs525kn65KznX1+3Kv07P90gLS3vvNwsdL6xHoIRSQysApAtKGY3L41XM3UUAqgxd3IQESIAES6DsCFJD6jiXPRAIkQAIkUNMEunohL/y9rf9ugJ12PRVrWhoRGh/aiPMhaoYtEazWByTSkS1oUlUtsKXsi3W8RFhkfM6REhefc78v2M+Is971FIjSjGw/gYxahVOn7Y/jjtk9csy0F5Bq2jS7OXixy9POvAuvvPY7KyABddHsRLHV4vxiDcWIqop6IH2MJe/cwx5I3bQ17k4CJNCZwz8pxmqfl/LEM8BFlzyMJ55+C6EZAqi6dmsDu2pIRUwokxaQBj/xZF3g+CSiT+nMqvaiUOF6TMrFWfGtiKTsJaXqPFtOLpknV27OlbHLL2SiZYevQniqFRm/FV/64mh8c6sv4TsH7IFvffNzSZm6XkhDg3/2nNgmizVZa+yx96n4dIUTkGIRzkZRlZDBuOwAREDaaP0cXnjWCUiFAmRX1tHVe0pXx/P3JEACJEACtUyAAlItzz7HTgIkQAIk0IcEunoxS34fyxtvLvwQ00+9HoEZCaV8+0It5etseZTISe+JQ0P+Z/v6VE/ZmUIBKckQSjtw0jKQJ0yknJ9rOGAFJIn0VaYNPpbjvUW3w/fSHQO6mo8+nPoqO5U4dWadcRd+88YfEJoGKNS7gGblehaIekQBKXFbuhJ2n2Bx3AOpyuyBwyEBEuhvAkUBJs6/nnehx89+WypNA8eedD1++7t/oC2XgZ9pcEEVttSt+6JOBCRXypUCkpu/RICIhCclJYOl9J/n1l06tFlEdl8psya5W1EfSvczVyZQ1iNahy60x/ZgDKBUYHtR+SrAZl/YCMcfezj23vsr9lyxo7+/rWgwnV9MVXp57b7XdCxdJUFUQ/O3Xyz49SQrbDCxKPdexSZFQPrchiGef+ZGG0dFAalcetyPBEiABEigtwQoIPWWII8nARIgARIggRIEnOtBXu7avwrb7CMNTD/1Gry9+H9h1EgrHMVNma2jIn4xtA6h2Cnkzlh9WzKmpPxcLCWpyLEjDhoX8ev5kq3lSsP4Zg2+usUY/PyBi+ik6SPDEAFpxmm3442F/wVthkBJhLuEvVNAKiLs7JYCUh8ZHk9DAjVLoNyAB4PQKOy131n458caRtXDIGOfjWHUL9GuH/IZSLGAVG3rhjQvl6Mdr5sKTCiKVGmfWVRUDDfKeInFIRGKbDZMVPpPu9AJIBKa7LV0YMUihWY01Ldhu7FfwZQdt8fhh+2Ud+o7EbAoY7fapqKHn1lBbnuA7j4Ny9cMKRCQenjKqjysuOdVxmu2AtKzT11vBaQ4N64qB89BkQAJkAAJVBQBCkgVNR28GRIgARIggWohUEpAil8ENRQCA3x795lYsbrRNsG2Jdwib4M4L+ISbV5RKY/qFJCsi8U5WiJHTZJtFUtwEvkLSMxv3MDax1oMqVuDN1+7FRnfvUjTN9P7T5A4dU6efjPeefdDaNPoHJQRWdsenCXsIsiJgFTnfYpFC+dHPQl6Pwc8AwmQQC0RaC8gFTuOrWhhDEIoTN55JtY0N9rydVL6NkpXygOrHQGpsLRcnNmcgEhCeNLWVCg/JeXS8iXUIGXrFIw8DK08paE8yfCS1VsIpXLwVQ6el8Pmm22EB+53ASyyxVkheVFLYi/iiKBkqVNLxl1yrLGAtMu3p2Fl8zAEutGtAfOZdDWPqCSAjNeETT+n8OQvr2HQFE2EBEiABEhgQAlQQBpQ3LwYCZAACZBArRAodgdZxzu0jWiVCOITTr4W737wEYw3FIH2be8jW3rGRCVTIiGl5kuFRY2pxXHj+z7aQpeJJKB8NGHc1p/B3Xee5Zw2BepRRxHd5UZ614qlth+n+MxOnDoHi9//S15Aql0anY08EZDq/aV45+27KSDRUEiABHpNIC6V5lrFJA82m71sgO0mTIXGaARacmtc+bWSW77JYHWFVhT3UIzHbqLxWtnIJc3mS/9GVVgLMNnfS9lgT6rPuTKAwjJPS2J5PFmzBTAmQDZjAL0GX/7iKOy370445pg9IRXvXL/KaA0ivZSiE6RLD/baKKrsBLGAtNMuJ2P12hGunxe3Tgm4EnZrsMVmDXj04cspINFeSIAESIAEBpQABaQBxc2LkQAJkAAJ1AqBUgKSG7uydd933HUWmlsaoZVvy9nFAlKcQ5N3hNR412DnhzH55spSSU2caxkJ9w2X4cRj98CMqQdSQOrDD5Y4KE845SYs+eAjKyBp43fsoOzD6w6+U1FAGnxzxjsmgcFAoHSgg/xUspfHjpsG442BNlG/o2hI7bM3qjNgorSA5LJj7SorX7rO/VuEnEIByfWatD8U8ccDwjB05XG1rC88UZYAIyXqAkDlALRhw/WHY8L2X8fsn/4gteaQ9YlkHrkeVE7MizOX8kqSFZVKZZUNBmvsj3uMBaRJO52IpraR0Eh6IPXH9arhnLGA9I2vDMeDP7uYAlI1TCrHQAIkQAKDiAAFpEE0WbxVEiABEiCBSiRQnoPGNrcWBwOAxe/9HceffAU0RkXRsRL1mq5kHns10l2f45jY6mwnHAtmthCdjeZ1jhhXMiZ2vHjWUaOUgTKtaMiuwTtv3mLL18VCU0dF7MqbpUq0r4G/JxGQjj/5Jrz7r3+FNlJeMTPwNzEorpgISA2ZZVj41jxmIA2KeeNNkkClECjzyRTtJp14Lrn8Xjz6xHsIMdJlLdvM5fh5GQsYlTK+/r6PeD0U9Shy8lGqmG06AiddiNXdl11jaA1PUpijdYb8XcQk6W/koxkjhgH77Lsjzjzj8HyZ3HxvI5tXLjNQ1IlG1i12p+rK/Oqr2bTrYSkGaIAddjwBLcEoKyC5n3PrrIyfZCB96+sj8bMFF6bKJZIZCZAACZAACfQ/AQpI/c+YVyABEiABEqhqAmU6gABI9oy4Oc485w689OofEZphVjhK3pnjc0UCUgG32hKQxJ8jkcBJZR43ftvUWrch46/FVl/fEPctOBt+VLbGOdFKtxQuf5aq2ljLGpw4dX54wvX44N//hwJSl8QUfNUMCkhdguIOJEAC7QiU+WSKdpPv5iOOvAD/9WGLXT9o47JfOixhV/XEiwWk0uukQhnH/UvYOUd9CE+CUpR0l5K/y38D+F4b9tp9B8y+2GUbud5GkgIdAkpKDidbXKpOChWLTOVChWyl3Rqem86NL85AmjD5eLSGo1nCrszPqghIY785GgvmnU8BqUxm3I0ESIAESKBvCFBA6huOPAsJkAAJkAAJOIdBxCHJmomjg8WZoPDmO3/Hj8++CquaGwBviFWVnOiRlD1JztIealLabnBHtpYsQRNVlJFRF/d+sj2opUyMAbKZAMosx1ln/BCHHzoevvww6nnQUcBvmW46WnHUY+PoY6/Fv/3hn9Cm3mYgsbF1x6YhAlJjdgXefvMuZiDxE0QCJNA1gR48kPI9Y3Y9BU2tI5ALG1Lfy4N7PdA1sMI9JFhEehN1lLGSZDQrt5Yw2paYky6U9tgoMsX+yoRQKoc6P4cwWImxW2+OWacej62/tYENYBGy8RLDltO1q42e8C7Vham7I6+e/SWgSgTR8Tsch5wZQwGpxNTKussFUrneXPL3rN+EbbcahQXzLighIPXgi6V6TIojIQESIAES6GcCFJD6GTBPTwIkQAIkUFsEil/fXFaMYyD9Co446hL855+XIacb4GeHIMwFKcnJ/TVuoF2KXFULSDL2fA+DotHblCRjHTkZrwVf2WIkHvjZ+ZBWBZ64dHTk6enAr8PX6vI/hzbK/egr8Yf/+gQGjTAojLYu/0y1sacTkJbj7TdZwq42ZpyjJIFeEujBA0l6Jb696O+YfurFCDDKZocmfXVKZ9728i4H3eHiZJfyc0p6JMabNvA9z0o+8myTzYM45TW0aYPvScZRC7625edxyMF74NCDx+UL0rm1m8sqcms4Oc6dq3tbDya8excYdHvHAtK4icciwPoUkE86a8YAACAASURBVErMYLpnlu1/5PvwsArjt90Ad952jhWQJM0tyUCknQ26DwJvmARIgAQGEQEKSINosnirJEACJEAClU+g/etbVMrEOi8UJk85FWtaGuFlGtAWiOPC1ckv2QPJDrfQVdGhwFL5aDq4w5hY7AArJJgW0+zLNIAM1mDK5C/iphtOhWcFpGhLB/h2+B7NF+yuTEWcbIcfeTn+68/LrJNSG49leDqBJgLSkPoVeOt1ZiB1ZVv8PQmQQFGqcplA5Ht53oI3cOsdjyAXDoFR9fbItJO5zFNVwW6Fz/F0pkZ+OWB0PrHbraIUfN+D0QEU2uCptWioa8W/HL4vTp15oN1DdKe4c1HUtrJMvsW9e7ovMVXBpHRrCImAdFwkIDXmj6++dW630LTbORaPRBzNeGswZYfPY+6NpzMDqXdYeTQJkAAJkEA3CVBA6iYw7k4CJEACJEACnREoJSDJi7KECi95/+84/qQroPz1Xe+CgubXzsGRlK9LOyQSZ0T1vVgXC0jWJVbQBDt2kMX9B3yswPlnfx+HHzY5cgslMlvs9CmoJVgwYRSQuvoEBwY4+PDZ+PCj1dCmDsb4FJA6gearpkhAYgZSV7bF35MACXSfgDwDJQDltDPm4Tdv/B5GDYE2mYISbrXVB8k9x10PSekD5f4dl7XLrxmkd5GvoMOc7W0EvRYe2tDY6GH3b0/ET39ylHPCR/2NXO+iWEJy4py7jluD5dcX7aaQAlJ3rVrWxbLW2H7CcdBKMpAoIJViWFymsT7bgm9P2QzXXDmNAlJ3jY77kwAJkAAJ9IoABaRe4ePBJEACJEACJNA1AXEthAAuvHgBnn723xCa4VKNrWDzvLhXUrquf3qn4gydrq9b2XsUN79Ol+CJm1vL+OO/S65WCB9rsfFn6/DMk5fZaGG3JSVmKnvMg+PuxKnznUMvwkd/b4aG9EDy2/WkGhwjGZi7FAFpaMNKvPkaM5AGhjivQgLVQaDrcIZkDSAC0uFHXuEyQxEJ+1GGcn6veB1RrGfkcXV9xcFANn70u5xk1+PIijwlesYoFcD325BRTThgn4m48CfHOImoqOqtqwYWnaeIa3I9JyrZ0mF2K8oQL/nTwUB04O8xLSCFSoKqOhaQ0vwH/k4r44oijlob1ytw4L7fxOyLjqWAVBlTw7sgARIggZohQAGpZqaaAyUBEiABElhXBDRcpOXknU9GS+tIBGGDdUJks1kEgeuBFPdJKnZIJNk41fYK3ZGAlPZ8FQpoEjmcUatx7A/2w8xpe8P3XEPr2I3jooNZOqa3di62uv/BF+Jv/1jrHJWQuvtO4OTWnoAISMMaV+GN39xpRU12I6GVkAAJlEOgazkn3sMgMB523fMMLFvpQxvpS+fnmwbKc8+GW3TUQzB/M11fsZz7Xtf75FcP0TPfjV56FKX6wUT9J22puvoW3HbLJdj2m+vZ72cRiiRoJ2oh066HTLyWsEytYBT3QHLnj69HAannlpAXkCaegBCjOxSQild0tbgK0Vrs1QWXZf0mfPfAsbjg3CPLF5Cq42Pfc2PjkSRAAiRAAn1CgAJSn2DkSUiABEiABGqXQNdvZtK74Nobn8T9D70EgxEIdZ0VjFyzZ/dSKA566wSKnPSJI6gg9jXfzLnaXqLj8cZ2pCJHkJbsIvmlMcioFmw4JsQLz16PjJeIbuIMsiKSdfJ05G6gsFTuZ1QEpH2+cz7+8X85hCabF5DKPb7W9hMBafiQ1Xj91TsoINXa5HO8JNALAl2vHgCtQ+s8DozCxJ1moLltGKCkfJ2yz8a02GGflyJw5B+o1bZSKA07XbLOlbQDfE+JxAbo5TjqyJ1x+mmH2n8n2UMiOCWZSC77yK4kSqwjyp3kQt5xhlRHglO5Z63G/UoLSFGpQBWVDpT5KRp8bVi0G3Tc20s+/7LZXkhYiSO+OwHnnvk92wO0rBy4cr5oqtHIOCYSIAESIIE+JUABqU9x8mQkQAIkQAK1R6DrNzNxyB9w8AU2oyPUUhIsky/NJt4MG10YvQbGIpL1/9iX58JMnfjf1fYSXUpAil6h3YuzDlHnN2GniZtizk2uebB4iZKMo47moev5qT2b7XzEYq97H3Ae/vfjIJ+BFPlz8k4MZnolDH3VjOFDVlFA4geJBEigWwQ6ezql++/IfoEGxk6cihCjoLwMwlDWDeJYTuSJ9uuGalspdI43CSbxbJCJCdqQ9VZiyaJb4bvUI7eiinsaRadLCMbn7zjgJBarSt8JBaRyPwCxgDRuhxMRmFFRBlLpTPtqy78vh1GxnbnMN0CZ5fjhkTviR7MOy5dhTM7H9W45bLkPCZAACZBAzwhQQOoZNx5FAiRAAiRAAikCaadB+3hAcchP3OlUrM0NRxhKHXMWuWpvPlGoqURVpzKxonjUqP/RSkw9cR+cdMJ+JSIvaZB9RUDsda/9z8U/Pwlh4l4bUbNyV1KRW0JAwWYg2RJ2LgOJuW60DxIggb4i4MqoAVdd+wAe+MUiBGZkPnBC1hISgCJbLYn6IvjY7IzU48g53CWjW0elvUL4KocNRgMvPn911DORDva+ssvenkfMVgo4bz/xxKiEXUP+lLUoGHXFU5hI4JTSS/HB4putIMq1RlfU+HsSIAESIIG+JEABqS9p8lwkQAIkQAI1TKC0Y0IcHJdcfi8effJ9BGaEKzvDPj0pO4lSrVLdjMQJZEWkyDEGk4PntWGD0QovPne1K19Xw5bW30MXAWmPfc/G/30qjkmXMZcW9SgixTPgrDDjNWPkkFX4zSu3U0Dqb+Pk+UmgxgiIeCTZR8eeMBu//f0KhJB1hJRpM7a0nQhI8Zqi8+yY6gEXZwzFJeKsgJZaFShlYHQr6jKtmDL567jh2hPhiehk07p7U6Kuehiu65GIXedMoYBk7bio12J5vb3W9Wj6//ou+0jKXS/FB0tuQYaL4P6HziuQAAmQAAkUEKCARIMgARIgARIggf4gYPvyeJD+R7vtOQNLVzUiNEOKHPH9ceHBdE4R01wPKCCMbtzLO8VEQPI9aRTeAmA5Dj1oCi684Ejbx4Dvzv03zyIg7bnfuVZAMrYHkpRcTG/MQnI0nBVKBtKoYWvw6su3UUDqP7PkmUmgiggUf4cW51wkTzh5PMo6YsquJ2N183BoNQxhDWYdFU9+WiwT8Uj+z/7ME16SfdQKT6/ERedPxSEHbVPQ+6iKDGnQDiUuYTd+0inI6ZG2vHNcpq14tZH0BB20w+31jdtvBFkTq2UUkHpNkycgARIgARLoCQEKSD2hxmNIgARIgARIoFMCzjkk2UaPPf4+Zl9+B7QajRD1rrERt4iPBAPbxgSwEcM2qto5zsSRkPF9BLkAGX8thjSutBkedb7IchJJTAmpv8yovYCUluxov4XcXQm70cOb8Mqvb6WA1F9GyfOSQFURKF9AEkf7K6/9GWecfRUCPQqhaYiEEpd95Pt+PgupMFO0qoB1OBibw6ylvJfkF7lSuIEJkfVakVXLsGTh3fZ72fZN5FYxBMSu3/+35TjuxHMQYj1o03EJOwpIUbiKFmFUBKRbmYFUMZbMGyEBEiCB2iFAAal25pojJQESIAES6BcCxU2To4uIGAIPJ5xyI5a89xGMNxSh8ZmBlMfjyu+47KOEoecJIw9BELiGwUrBwyqM3Xp9zL/rPOsEYgepfjHk/EldCbtz8PFSEfQkA0kEJG4dERABacyIFrz80i0UkGgmJEACZRMopyOPlK+7+543cNsdjyAXNkL5jdDaQBtjxaMwDGuwLG6SseVKe0XIPWWzs7yMD4SrMHLIGrzxatSbTqqjRbtRSyrbRPttRxGQFr//KU6aen47AanfLjqIT2zLLxqNrLcc7y2SEnZizbTkQTylvHUSIAESGHQEKCANuinjDZMACZAACVQWgWIBSf7tJA4pO7PH3ufi46UaRtVZQalWehSUP0cJP+cMk7JprkG2vDB7kpkULsVxP9gVp886zHqAGElcPt2e7CkC0rf3PgufLpeSQM5uuXVMgAISrYMESKAnBLoSNORZqKEw+/Jf4rEnXofyhiII5ftYRb182l+1+tcYhU5zu06Iy9f5HsJIXMt4TVh/ZBNefvE2V/aWAlJPTLTfjhEB6Y2F/8D0WRcD3miEuq7frlUNJ3YCUoj6zEosWXgzBaRqmFSOgQRIgAQGGQEKSINswni7JEACJEAClUIgLRylHRqSeSSOd+C2O5/FHXe/iNCMiNo322Ir0QAYORg7ulwWEoqiqeVlOUDWC7HxZ+rx1BOzkXHV7lwPbG79RkAEpF33PBPLVvgwkAwkCkidwfawBhus14pfv3gzM5D6zSp5YhKoPgLlrAYkEOWk6Tdjyft/QRDUASrrMndr9kHYXkCKUSjl2wwk4eNhNb66eSMe+fllLodWwWZtyX9FcOK2bgmIgPTqG3/D6WdcicAMg0EDM/Q7mRInIAWoz6yigLRuTZdXJwESIIGaJUABqWanngMnARIgARLoHYGOXD9OQBKnz0GHnIO//C0H4w13jgvb68c1embpiYR+XKpOHD/CRzZjNHwvh4xqwV67j8WVlx7DzKPeGWzZR4uAtNNup2PVmnoKSGVQkwykDUe14cUX5lBAKoMXdyEBEnAEOhOQ4gALWUt89/uX4U8froAOJSPUt+KRFUk81wcpXlfEz8/q51tYwk5IWhYmXl8Bdf4a7DhxE8y94TQXAsEMpIoyC9fb62/40VlXIcRwGNRHa+OKus2KuRnJvDc6F2UgsYRdxUwMb4QESIAEaogABaQammwOlQRIgARIoO8JJOVipF+MCEQifnh49fWPcPoZV0Cr0QiMlObQqYsz+tUokdmkd4Fj4bi5vlGOo/y+GcMb1+K2m2djm61Gw/MovPW9Bbc/IwWk8imLw1YEpI1G5/DCczdSQCofHfckARIoIpAWlOL1RGgUdsuXFM0CKkNHuw0ykRK3qfWDW0nk12GeWY6pJ+yJqSfuD49JtBX3WRMB6aVXPsJZ512LQA9DaLI12Mur42lJl6K0QWcmhKc0GrKrsPhtCkgVZ9C8IRIgARKoAQIUkGpgkjlEEiABEiCB/iXgMopcdpFsQajw00sfxtPPLUIubAA8iawMo5ugeCQgSglIEkkNZYvNuPJ1mRZsvtkQ/OLBS/I9DPp3Jnl2a78GmLzLLKxpHgJtJNo9mhPiKUlAStiJgMQMJBoICZBAbwiUykgKNDB+xxloDUcAJmOzbLg5AgkJV9LP+tmNhudpZL1VuPHqGdhlp6/UbrW/CjYUEZCefOY/Mfvy29EWNEKDPZA6my4lQWgmh6ENzVj4xhz2QKpg2+atkQAJkEC1EqCAVK0zy3GRAAmQAAkMMAHn+hHnjuQa7XfgBfjHP3P2pTgIYcurxC6POLJ4gG+wIi9X7AASDcn3FDwVAno5Dj90As4752hbgoZus4GYQoPAKEyaMgtNaykglUPcZiCNacOvnmMJu3J4cR8SIIGYQKFkVCwgiSDy8COv49KrH0KI9aRTIKCYTpOnl8pCcusvEZK0XT9k1Qq8985tyHDhUJEft1ADjz/1eysghWZYXkBKZ95U5I2vo5uSNwuFACOHt+L1l6+ngLSO5oGXJQESIIFaJkABqZZnn2MnARIgARLoEwIS8Wp7EEj5FABvLfwLpp16NQI9AsrLWlFJBCSbqFSwtftBn9zPYDpJ7NsJdQjf9xGGBr4nhezaMLShBW++njjl6QcaiJl1AtIOO52K5lZpbO3bsoLcOiYgAtJnNwjw/DMsYUc7IQESKJdA8fPfrR9kk2edzWs2wMWX3oNfPvU+tFoPkrXBUIriZZSjJmswCd4xJoesF+CLmwzBk4/91JYV5VZ5BKS312NP/B6XXH47NIbBKPZA6miWXLlGSa9rw/qjDV751dUUkCrPpHlHJEACJFD1BCggVf0Uc4AkQAIkQAL9QSAWjdLnFgHJNrw+/Hz890fNCPQQKC8DrePydnG9/rjRcy0LSPHYY3HCiXDiNfMQwEcLdpiwBW6ZOxXSPLggUynvYuuPma31czoBacLkmWhpk8bWIiAp9iboxCxEQNp4I41nn7qePZBq/ePD8ZNAWQTi519xzlHhk04Eo+8f/VP84Y+rEJhhFI/ybGNOrpeiBOhICVyjPPheAC9cg/323h6XzT7Srh+SLe5VyaCIssy033YykN5eP//FB7j6ugUIMRTaZGnfJXhbYVRLVp28R7RhwzEKLz13JTPr+s02eWISIAESIIGOCFBAom2QAAmQAAmQQI8ItI8eFmfPb3+3EsedeBYCsx5C04AwlHr8aWdF0uS5R5etkoOcAJcUplPK2JfkjO9D6bXwsRLXXXMudt15U5vXFfeXcnHZsjGsuH9MIRGQ1uZGWAFJ7Drh3z9XHcxnFQFp088pPPX4NRSQBvNE8t5JYMAIdBY84p5t8r0rASmTp5yE5raRCM0QsLxXPEEpAUkpW/Y2CELLzFdtqPNWY+6NP8HkHT5TICAl5YO5fhgwUy95IScg3Xv/Ilw/5wEYNQShzkZrwnV7Z5V4dbFbycwH2rDR+h5efPYKCkiVOFG8JxIgARKocgIUkKp8gjk8EiABEiCB/iMgL3WucbOUl1DWeTHnlhcx/75nYDAUoURUKild55xFdP6UmgvnyDFKw+gQGS8DpVfjsxsCzz8TZXTQ19N/RtzuzE5AGj9pBlqDkfkMpAG8gUF3qYzXjC9s7OGJx66igDToZo83TAKVQiAtKrn1xBsL/wczZl2M0IyCUY22sB3XEW6+Yg4SjGKkP4xSyPp1QLgGGXyKJe/Mh+/ZJVq+HKAsJeTf3NY1AScgzVvwJm6+/REbbAXVUKLM87q+z8q5vkIIoBUbf6YOzz91GQWkypka3gkJkAAJ1AwBCkg1M9UcKAmQAAmQQH8QEJdPvo+PAY448kr88b+XIRf68Px6m4FEj0V78rZnlJR0Ny67SCNERrw9WsPHKuy311a4dPaJReXr+mMGec5CArGANBOtgctAckWCks3NXS2XXywk5qs1+OImPp547GoKSPw4kQAJ9JBAoYAUaOC+BxbixrkPQmOEC0jJZ+D28BJVdphdP9hEZgOjpVufjwyaMKxxJV579S5kkiRnO3JqR5ViAE5AuvWOV3Hn3Y9DK5aw62xmXHnnAJ5qxRc2GYKnHruYvb0qxZR5HyRAAiRQQwQoINXQZHOoJEACJEAC/UdAXD+BAXaccjqa1jYg0AqeZNMo35ZmE8+Fc7xLm2e6MgpdOc4JZGu86xw8rMRPzj0ahxy8g/OXKQ0P7FnQf9ZbeGax4/GTZqItHIlQi+GSfTH72BGpjUHGa8Jmn8/g8UeZgTRQNsrrkEB1ESgUj+RfUr7uuhuexYMPv4S2oAHw6qtryL0aTZS5LOEN8ngyITzPl/8go5qx4Zg2vPDcTQUBKHJElDTeqyvz4L4gkAhId81/EiEa2QMphdXIsksKHESSp5GFsMnB99qwxZfWw6M/v4ACUl+YIc9BAiRAAiTQLQIUkLqFizuTAAmQAAmQQELARr9GL3hSXOKkqZdh8Xv/B6PWQ6gNfN+3GUhx/5iokB0FJFtGJi7tF/c3MlDygqxasdXXP4v7FpyRekFOONP++p+ACEjjdpiBnBY7poDUkXgU/9z3mvDlL2Tx6MNXMAOp/82TVyCBKiRQ2NvPCkgATvvRXXjtzT9AYwi0yVThuHs6pERAsuXrbJ6sBOgoSEnRr285BA/+bLZdnXmRcsQ+fj1l3R/HGWijMOeWX2P+vc9ASw8ka9/MERPaxQKSNhqeCqHQgq9vuT4euv88Ckj9YZY8JwmQAAmQQKcEKCDRQEiABEiABEigNwQkMDDKPhq/w7EI9PqANxxBGETlZpxjyGYiSa8kiZK15b9YAsxxceXQbJNg1YaMWoXjjzkAM6btU1j5Lyp115up4rHlERABafuJ0xGYURSQSiArdnF5ag223KwBjzx0GUsulmdi3IsEapxAoWBUDCPOQDrm+Ovw77//XwSmDoYO9nY2k6wfJLPbfTNnvTXYc7fNcfUV0+waQsQl+Z8TkDrnXuNGOWDDd32rPFxz/bN44KGXEIpACinRyK0UAddnNQRMC7b95sa4b/6PKSDRVEiABEiABAacAAWkAUfOC5IACZAACVQDgXQja2l2fc/9b2LOzQ8h0CIeZeH5UsLOQxjmbLaNc2M4saTQkVENNLo/hjQ/+3LsefBME0Y0NuH139zqMjmi5tfx2Rmb2n3OPTkinYGkjdeuB1JPzlltx8S2KO5I6YH0tS8PwUMPXkIBqdommuMhgX4h0LWAJD2QDjj4J/j7P1qdc11loHW8fuiXmxq0J3VrrcCurTJqJc6YdSCOPnK3fAGwOFOcAlKlTLHLQLr+phdw7/3Pux5IFJA6nBxX7SCEp9Ziwnab4a7bZlBAqhRT5n2QAAmQQA0RoIBUQ5PNoZIACZAACfQHAVfL/ZQZN2Ph4j/DYAigsrbWvvQ+EseGbXskHmcbASsbs49sdXelIKU5LBXpJaOasO1Wo3HP3edbXtITKaHlxDcvz7A/5pLnFAKxgBRnIInrglvHBJyA1IiHHryUAhINhQRIoBcEbNM/u0KQHkhTdjsDq9ZkERofUH4+Y7cXF6iKQ+PMI1kPyLog1KFdXvm+gPsEv11yR76caDpYpSoGXyWDkMCr6258Hj978FcFGUjx3FbJMHs9jDwPE8D3WjFp/Oa4be4pFJB6TZYnIAESIAES6C4BCkjdJcb9SYAESIAESCBFIHb07LTbaVjVVAets7ZcnTjdRTzS0gNJHEJ5HzzFI4cvAmKrymh40PCxArOmfgfHHbtnpLUlrJwGl8QR0wj7j0C6hJ1kIImjh/0jSvMW52TGa8I3thxqe25Ivw3Kbf1nmzwzCVQ3AeMylQE88eRi/PTS+xBiPVvuqzCDuboplDO65HtWmMkzSkp85fC5jbJ44anLkPGcGFe8UVAqh27/7yMC6WVXPo5Hf/kaS9iVg9vkkPHaMHnilrjlppMoIJXDjPuQAAmQAAn0KQEKSH2KkycjARIgARKoJQK2k5EBLpo9D48/+wGMGgUYH6GoHVGWkXO8J5lHjK6M5aM4u0hEoRA+WrHJZxvwzJOX2BfjYidPUvCHPQz6+zMmAtJ2E6YhxGhQQOqatmQgbfON9XDv/J9QQOoaF/cgARLIE2j/PJOfiGh//k/uxPMv/YctixtngVp5yWbd1DZCJ7G5za3DpAxuCGVasPOOX8Pc6+lgr3QLkRKNl17xGB574nUYNQyh7fHFLV4hJ9YdBfCYHHysxS5TvoEbrz2OAhJNhQRIgARIYMAJUEAacOS8IAmQAAmQQLUQiLOP9t7vVPzjY8mhGQ7Asz2PpEmwuDZsCbta9/aUmPDYAWQztdAG6JU49uh98aNZ+0el6wojh5NYYgpI/f35oYDUPcIiIG2/9fq4+85zKSB1Dx33JoEaJ1BaQJLsjH/53gX4r/9uduuKVDJNlG9T09wk01PWVTE9WWL5fmCzQX9w5D44ffrekM6TErvDjKPKNBWx8UsufwyPioAE9kBKZqk4a86Jxsrk4KkW7LHr1rjmymMoIFWmWfOuSIAESKCqCVBAqurp5eBIgARIgAT6k4BECbtyXyfAeOsjCOvh+xkEgdTjt7XZSvQ7qi0BJM646syJ46tmDGtYgzd+c5t9KbbOoWjiWA6sPy249LlLCUjWFxf1n6JDrpCbr1Zju2+Nwfy7zqeANPDmyiuSQFURkHWFONd32uVkNLWORBA22DALuynJThKHclUNudeDkWeTp1oBvQx33X45JowdkxeQ0ifnuqLXqPvsBGLjF81+GE8+uxDaDIFGts/OPVhOVLoransBScbjIQeYNdhvr3G44tKjKSANlknmfZIACZBAFRGggFRFk8mhkAAJkAAJDCwBKcHx4iv/D+ecdz1CDINBfYnSMsW1ZmrHhSFOHa21FR4kEysMQ+cDixpf26hKAFm/CV/cROGxX1wD33MF/wq6F9h/1A63gbXi9lcTAWns+Km2hJ2Bzx5IXUyICEguA+k8Ckjr2nh5fRIY5ATiwJRxE09AYL+Dh9gHojwtdZJzM8hH2Re37xztIqbJOsP31sIzS/HeoruRjXvRFfniuYroC+59cw4RkC746UN45vlFCE0jTI0JSKVlophtobTk1sqtyKhmHHTAZFx4/uEUkPrGDHkWEiABEiCBbhCggNQNWNyVBEiABEiABGICUjwlhMLpZ96NV1/7PULTIFJI9Ov0y19tuyw67PnkKZhQwwfgYyV+ePROOO3U71pnUMGLdR6fbSxl4zC59S8BEZC2HTcVWo3JN29n766OmYuANGHsRrjztrMpIPWvafLsJFBlBNqvD0RAmrfgNdx6xyNoC6W0V32U/Sm9j6QsrvtvbW8lynyhCY3ZFXjnrXmQbjrKBp0wVatS7UQEpHN/8gCef/FdhGYIjJ212tk6F5ASDvFn3vfaoMKVOPzQXXHe2YfZtQY3EiABEiABEhhIAhSQBpI2r0UCJEACJFAVBOIm11oB397zTHy6XIZVb7M12m+1KyAViw7pjCQbSa1D1HkhGuua8Pbrc+H7Jdw9FJAG/DOTCEjrRwLSgN/CoLqgCEiTx38Ot849gwLSoJo53iwJrGsCaSHIeYTj3jCPPfE6dNQbhmVDi+cp8Z67dYaGr5owrHEF3vzNPLsScwKSbPS0r2srL3V9sfMzzrkXL736W2ibgUQBqaN5coFVLciYlVjyzh3IeK7UMzcSIAESIAESGEgCFJAGkjavRQIkQAIkUBUErIAE4O4Fz2POrU8D3mho7cFYR4Vy0cLGZczUepxwPOHiAPN9H0EQ2HJ2RgEZLwCClfjeYbvh3LMOgaeMLQEY99opNBY6gwbiwyOU0wKSZHw5u6Yld8RfBKSdJ22KOTeclhKQaK8DYa+8BgkMbgJxn8TYG6ysgHTcyXPw3r/+Fdo09U25gQAAIABJREFURI51eTZK7yN6jZP5dplYgkTWFNAr8PUth+Ln918aCUjpFVhxtxlyXNefG7Hz08+cj5df+3dbpjEtIMn6ULa8Briub7Yfru+GGK8TZJ1V+MZQ+Hk38NVaeHoZ3l00jwJSP8wHT0kCJEACJNA1AQpIXTPiHiRAAiRAAiRQQEBe9OTl9+RpV+PdD/6JtmAIoKS0WiQgxe+B0dtvrbre0xlI8ctw/LPQaGS9VtR5K7D47TuRkQhLJaKbY9h+o0N+ID6GeQFp/FRorG8LDCb2W6uW3Dl5EZC+PWUzXH/NTApIA2GkvAYJVA2B4u9UZQX8A797Mf7yt2ZonQWUZGbwuzc95ek+itL/SPjU+Wuw+y5fxjVXzujke5jriEr56Mga+rQz7sYrr/+OApIN1Ik3JxTHZSpjkdRXLfDNUry7aL7tf8QMpEqxZN4HCZAACdQOAQpItTPXHCkJkAAJkEAfEZAeBfLyO3nKiWhuG4lAN0IpL//SJ+1u82+DKm57zYjX+IVYMpG0Dm3Jmc+MzuFXz81xDYFLZCDR3dNHRlvmaSgglQkqtZsISHvttgWuvmIqBaTu4+MRJFCDBNqXroshiIA0eZdZWN3cAKXqbd+/UIdR9lHcA5CCkvCSTBUlObI2IGUVTp/5HfzgqN3zISj5VRcXEhX3GattAcm+JUS1DOS/hQJSPFmJkGSQ9ddChR/j3UX3UECqOGvmDZEACZBAbRCggFQb88xRkgAJkAAJ9CEBEZByGhi/w/EIMQahacyfPZ9pE70eGlvsLv862Id3UfmnSrKOPBtN6XsKYSiOMMCY0EYM77rTl3DDNbMcrRIaG/0+AzvPcXbdNuOmQitmIJVDXwSkvb+9Ja66/BQKSOUA4z4kUPMEOn6yiYA0bvIMtIUjYbQIRuJclv2Ls3MpIjkBSUOZHIY2NGPh63Ngc8HjEmixnXEhUXGfuLiE3auv/86uoaWEXbxmrP4Sds5AxXZlM9Zq3d+KNxd4JSXsWpBVS7HknQUUkCrOmnlDJEACJFAbBCgg1cY8c5QkQAIkQAJ9SEAEJHHyTJh0EtqCkdBoTIkfpcuvJRX4qzsTKX7xh9YuIwte4vYygC+tCnQOnhfCxwosWXg7sp57bS5s7xBXhI9ftOkJ6kMTTp2qvWdNHDsiIIUUkNohL+6kITv4ahX22f0ruPKytIBUeGhCmZ7M/rFjnpUEBjMBJxCJr/i2O5/GrXf9CsYb5Z6fyosCLyggJTOcfI8qBMh4bdh8s5F45OcXwC9onFPd663BbPGyzpj143n4zRu/h456IKVLtw3msfX1vcv3Qp3fChX+H95b7AQktkPra8o8HwmQAAmQQFcEKCB1RYi/JwESIAESIIEiArGAtP2EE2DUGGg02MhJ59Io1cPH2DIrssnfqnlLIkejOu4SWSlstLZSkmcLt7fBU83Yf9+JuOSiI1z5OmFj0i/FFJAGxk5KCEga2Ga8E5CM8VKTUrsR73H5xWIBSezZwyoctN+3cPGFx0af/vbN7ikgDYw18yokMCgJGMlE8Gw+wulnzMGrb/w/hBhheysGOozCMNwz0q4yqnsZ0ekUxhkZIjbIekuZNmT9Fhx2yM4496yD4dteih2txQaldVTlTdsMpDPuxqsiIJlGaEivL26lCNgS2boJdTYD6W4biFXL3wG0EhIgARIggXVDgALSuuHOq5IACZAACQxiArGANG7iSYA3Bm1Bxr7MyUuezqfgFA8wEkTi0ipV7ovPlyIxzpnue66MndZSimMtPLUMSxbdhaw0A86X50m1jhrE9jHYb12y67aNMpBEQHLZYcraeL6jV5Xbb7tPb2THsZDkfm/Ev4sMVuHA/bbG7AuPc98DKXumRQ/2TwPvnwT6n4D9XlHK9lY84sgL8J9/aoJRIxDq9mJ0/99NZV/BfQfL80gWUwaeaoWHFbjq8jOw17c3zwekVPYoeHcUkMq3AWvr4Ro0+MuxeCEFpPLJcU8SIAESIIG+JEABqS9p8lwkQAIkQAI1QUAEpEXvfYLpM3+KtW1DAM/1QLKlZqzDp1Q989oSkBwPKckTKQ1GwxMRSbKQsAbDGlfg9VfnISORlEbK3aWbCJdsh1QTtlUJgxQByfVAGmMzkGTO4mjX6u9N0PkMFAujyjNQehmOOGQczj/nGPc9ID052n0H1HDKQCUYNe+BBCqMQPxdEt+W5M2IU33KLiejae1wBHqIK2tXYfe9Lm8nEfDTAlILfEhAyjxkJY+LX7XrcorKvrbY+mlSwu7NPzADqRNq8TraQzPq1TIslgwklrAr2864IwmQAAmQQN8RoIDUdyx5JhIgARIggRohIALSK6/9DT8+60rk9DBANdiRF5awS7t9atMFlHaQGaPh+64ZuDIrMW6bMbj7zgtdw+sSrYMTH1BxiTX2kOnvj5nNQJowFaEZ48oqGXHKuRnRNZJB1xHjxKZjC5XSjEvxr4tvQcZmHxVtReaaFLqkl7O/7ZjnJ4HBQCD+TpHv2TYNTNrxJOTCUQh0vStZF2V/Doax9Nc9pjM/XeaRC1DRWsP3WuCbT7Bk0T0uo9n+muuE/pqLvjqvCEinnn4XXn/rP20ZaJaw65ysr5pRh6VY/M58Ckh9ZYQ8DwmQAAmQQLcIUEDqFi7uTAIkQAIkQAIuSvihRz7AVdfOR6CHwqj6VLZNcZeUhFjHv6leqkkWkpTo0YAJ4GMF5t1+PsZv9/l8x6gCuc1IWZoiWu1SX+iA7y+riQWkwIyCFGhTUbkgW4LQeu4ka6y/rj44zmsz5mzfEg1fLcO/LnICUruNAtLgmFDeJQmsAwLpIAtZV9xz/xu46eafw5iRMKoBYaijZidRT8E4o3cd3Ou6vGS+B120LkhzE8d6Y3Y53n5jnhWP/IKHE9cJ63LeOru22PuMWXfgzYV/pIBUxiSJnUsJu3femkcBqQxe3IUESIAESKDvCVBA6numPCMJkAAJkECVE5AX33kL3sStdzxiBSRtC6ckmxNN4kbO7ufihE9vtel/z8HDWnxtyw3w0P3n5rOPbLRwHk8xqYgaA4oH6FNlEBiFsROnoU2vB9VOQIqiv2uwsFK6JKM4MD3xVioNpT/FbxfflhKQXI8OtxUaLs14gMyYlyGBiibQPrM2NApXXPskHn7kFQRhI6DqbGBKKFk2vp+Ug63ocQ38zUlJ3I03NHju6evhS0qzLYnrVl0shjvw81HuFWUdfcr0W/DOkg8pIJUBzUMTGjMrKCCVwYq7kAAJkAAJ9A8BCkj9w5VnJQESIAESqGIC8uJ71/w3nIBkhsCgvsRoIwdRVJ+tFgWkgh5ItjdBG3y1Glde9mPs9e3NCppdd1nai573AfpEOQFp+0nT0RauBxg/5YRz/TgSeaR2ZNDifiVWGpK+Xr6Bb5big0WxgNQREyco0YwHyIx5GRKoaAKlBaQTp92MJe9/BK3rYJBpJ9PHZdviMm4VPcQBuDn5Ds56TZg8fhPcMvdHNgOpsGtUJOTzi3cAZqN7lwg0cMJJN/5/9s4DTpKqavvPreqemc27BHnB14h+KGIgLhklSYYFxU9QkLgCSxJEkLxkEQQWFpAgCCZEAVFAUTIsQVTU99PXLAIiLGya3Qndde/3O/fWraru6cnd0+kpfkvPTFfXvfd/Q1ed555z8MvfvAijJjGE3TD46IE0uvHFs0mABEiABKpPgAJS9ZnyiiRAAiRAAi1OQHIV/ODu3+KCi7+OgpkCbURA8h4HpZ4HaeQ1LyF5qaTFIVkDuwu74w9JApwPluDZRTdabw2f7LrkvGENPcOe0Ppga9DClKoTkDbdah76CjNgTAAJ1+bEj/JwQK0rIHlDbRC4tkuuDfmb3dMeewUIkTA0CMxi/Orp65APxOuwUsik7N84fmswfHlJEmhqAvIdKB5I+37qfPztH90wqgMSvU4OikWOg79PSF+1FYtCLMPxx+yJwz63s/U8qhi0Ltn1wPW3USaKbMQ65LCv4Ve/fcmGa2QOpIE9k92EJR5IUzqW46nHv84Qdo0yiFkPEiABEmgzAhSQ2qzD2VwSIAESIIHxExAB6aln/o15x89Hv54KqMk22bULa+VDzThDhRWQbIS21syA5B9wy72NPOUk1JeRXDHdWP+90/Gt2861oWYGNfRYq9lg/UQD0PhH8MArlAtI22x/EpYuzyMMO6ATFVRCMyY9W4tqNMw13biVPEeuwVZQiqKSUFLGRFBKY3LnCix6bEFGQIonvftkWZs4fhumk1kREqgXgQrLgOSe2+ZjJ2NZdwegxPtI1ttUpG8nIan8fsJzkDVZxHy3JgMBipjS1YOnHvuaM6pX2LjibsT8Usz1t15DvrxcEZA+feBF+MOf34hD2Im3M4/BCFBA4tggARIgARKoNwEKSPXuAZZPAiRAAiTQdAREQBJjz6ZbHIGimYlIdyVeGk3XmCpUuHxncPaS9j1oBEEEpZfiqstPwke3eY89JbDJrmlgr0IXjOMSsdAZ94P0hhh2dtj1VCx+U37LoxjFYkospGSNmuMouOE/6sd1YriNjbnp34VdP9ZaI8DPfnKhTd4+UCh2AZWYyr3hu5sVJIGJI1CmY8g9hfzbcLNjgHANRFo8la1CglwYQhe1FZNa1+dzZOi9sCR7GhQiBKYP671nNdzx7dMyOegqXIu60cgAT+BZcp+x//89H3/621Ibwi4yztuXR2UCIiBN7VyOJx+jBxLHCAmQAAmQQH0IUECqD3eWSgIkQAIk0MQEEgFp80PRr2cBagpNxGX9mTW+h4GG0Svx7ndMxw/vODvZKZzNppN+PGsio9m99tNkoIAk4/uTB1yI//3LEhSjHHL5LpvIXY7BPM1qX8/6luCEUNd+H94OiBAGBbz9rZPwox+emxnXUteBXOvbApZOAiTQiARkpRBt+pz5N+Lue3+LCDMB8X60Yn7k1h3j1p12EZDKw9+Wf+9oGAQqQmhWYucdNsSlFx1sBXxjOTViL7NO5QREQPrE/ufhz39fFoewowfSUKNEBKRpXSvwxKPXM4QdpxMJkAAJkEBdCFBAqgt2FkoCJEACJNDMBMSUbj2QZh+MCG9BUU+yCX1s2KvEk6PUgOzb25qB7AbvTWd477WJrs8751jssev77MNv9hDjWWr0sea0QXNK0Zej2jNn4NZsEZCOPfF6PP7UH1HUXTYfR7sd2RxISRg7H8pOaxvKTut+hKoXG37ov/GNG04cMK5TGYmjtt3GD9tLAiMlICuwrLkHHnQG/vCnHkSYjiiK7JeigeT5sRLSSC/XkudlBSV7n5ULYaIedIQrcfKJB+GAT25qw+LyaB4CIiDN2e8c/P1fK6HRCY2sgOTHe5wIrM3Hv/RqqFZZDyQKSM0zxllTEiABEmg1AhSQWq1H2R4SIAESIIGaE5BHWnn4nb3lweiP1oTGVMiOWBvqSjtPBe+BIIafSj41rbaTOBvGzmZ8kpwxOrJ5ZHJBLwKzGM89fRNygUTlGSqoVzmZcsmtvQ1p1R/clQWkiy+9C9+78yFEmIaiziWeR94Dp13C2AlvabMYdOU1n8uhWCzaERyqInKqF1tu/l5cfeVRFJCqPzh5RRJoeQL+fmLnXefh9Tc6oDHNtlnbkJk+F1vLYxhxA20oPyXrbx9C8yZuvekr2PCDs9ydlohusmmFbkgj5lmvE+Ueer9Pnoe//GM5jMoKSNl7PApIvn8oINVrpLJcEiABEiABT4ACEscCCZAACZAACYySgAstA+yy27F4dXHeGnxcGBoxXHgfpFQIaTWxyMpj8TO+pDHyYpEz2rhtwInXhhKvrG7MmNyNxx75ujhqwZgIofK7TUsFDKYqGOVgHOfplXjLbvifPvhnnHbG5SjIbnjd4ca1FQXTUHbjLLrpPi5iqPUMEPEolB3wvegIejFnr61x5un72bHNgwRIgARGQsALHd6jeYutD0Nv/ywYTLEh7ayXo9F2zW1nQcR6HElIP2PS758gRCgbU6JX8atnb7H5j1RJTsXyEKK8sxjJmJzIc1wIO5cDCUFXxgOJAlKlfqCANJGjk2WRAAmQAAlUIkABieOCBEiABEiABEZJwOcsOGreV/DUsy8jwgwXYsbufnUXy/odtaKA5FvpXiX3gDdyOQYiOASBiEUFhGo5dtn+/bj4wqNsqDph48LyuM9mr0UzzygH4zhOL/WMS8mLgCTGnY03PQQmtyYiMykWBOM8HH6Ql/Rc2pPjqFLDf9QbM8Wom1P9CLEMJ51wED5zwBYUkBq+91hBEmgMAlmPXfk27NfAJrMPA4I1YDAJRlQl2WxR8h3ZGHWvVy28iCZfP+KdlQtWoSt8A888eXOcE8Z5Nrv7DwpI9eqnkZYr9xh773sO/vnSKkTogGEIuyHRUUAa6cjieSRAAiRAArUiQAGpVmR5XRIgARIggZYmII4Yv3jkDzjxlAXQahaMCQBl47Mlnkgm0olRWYzyqQGk+UOsiADkJQd5DWwCa+OygVsxTQLVFRGofqy1eoAH77vY+iY5AYlHvQkMFI9SAUkSkYtx52M7Ho1l3VNQFAEpqbDrPZ/UXEZBScgg6Xc/BuyZscdSWWDHurc/40GXrYsf1UkgShmvMneT+uukfbmgB6tP78UvfrYgTWpdpoCamFwql8b86g2A5ZMACdSRQLxQiBgChfkX3oEf3vM4tJkKoBORKEhyP5Gstc7zMV2H6lj1CSraf8c4Bq5QHbl7J7ndygersMa0VXjwgWts/iNGrZugjqlKMQaRUdh9nzPx8r8LiEwO2jgv5+yR9XSvSrENc5HSHE/ZeS1tjvVPmPgHZRRyqgdTOpbjyUevS/N9+RMHbMjyDfUBtd16k27cahgQrAgJkAAJkEATEaCA1ESdxaqSAAmQAAk0FoGiAfba71z886WVUKoLRZf3GipQdgexzRcjabAlBE0QJmHdGqsVY6uNtMyGNJOwMsYJZfJP/lYsRgjCHLTus/mPdt7hw7j0ws8hLAkxM7Zy+anqEBjo95URkOAEpM8dOh8v/M8SRNao6frahRLyYQvF9JmGF7IGvkQoHdxAUp0W1OYqQwlIdswHQBQVEYYBlFmO7bddF5dfOs+NfalSRQEp9bjzwhRF1Nr0H69KAs1BoNTj85jjr8PTz/4VhWIHVNBhBSTv6SxrrshMboNGLN43RyOrVkvxcA4tBxdGNZCYdXoZNlx/NXzz5rOccVw1/8acqgFr+AsZFI3CHnPOxr9e6YUx+TIPJNeA1hSQBobo88KOLtvYkhWQQtWDrnAZnn7i+kQwzXr+x8TiDT12RsT/bIwAN0e4favhZwYrSAIkQAKNTIACUiP3DutGAiRAAiTQsATkgSyCwoWX3IXv/+BRaDMZ2uQQxEJRqJTLl+JUFWt0t+GvykKrNGwDh61Y6nlidwRr2SHtvI8kfJ17+u9DPujGZZeeiu23fRtDfA3LdOJOGCpUoLwnfkM33/IAFl5/H/qLU+3uYOtVloSvUy4PkCQ0j3N0WINnmTKSbJCduKaNqKRyj6BU+YlDHxknkCZ/txPYJWgPQhnlRQRYhisvOxEf3fY9sakm9r4rqUGpr9eIKseTSIAE2oZAUQOfOvBC/OkvS6B1J4zKybYTutTEI8B5uMqtVCweBQoa2q6/++7+YZx71uEZz2Z/XxLfg7TNKGq+hsoGrF33OgOv/KfQ9gKS98vPCmbZ3F/y9wB9CPUSXHnZl/HRbd8RP0v4ew4futGPAwaDbr4ZwRqTAAmQQOMToIDU+H3EGpIACZAACTQcAZGPNCIT4oXfL8fhR56G/uI0GHRCQk3E6ol9sfuIYwHJ5/+x2kqT7wSUtngxwZrZZYewJP3WPh8SkA/7YIqv4flnb7UhvkRLKwl31nD92j4VGk5AkvfFC+nTn7nEGjYjk0ekFQLpRBnX4mqEONG7xHO0Y8DYTs72scoITo1Ed2gBye3cdSGUXNtEAXYehSKiFRAGBbx17U7ce/d8F77OnpPmAUvbSkNOI/U760ICjUDAeXE6eVrW2e13+iLeXBZCBV3QEkJUR5lwXuX+illRuhFaMxF1EAE/Dodql+cIXfluPP3EAogzkshFXmhytaGP50T0ynjKkHFvBaRXC9BoJw+k7PiM7y98iNxBQuvKc0Q+jBBiJT6+w4a46PyD7X2Hyz+aDY/tdWfed4xnbPKzJEACJEAClQlQQOLIIAESIAESIIFRE3A+GhohIg1stNnnEKk1ADUFIQLreSShJ0RQKUg4Nxt6pTUf6BIzTexhJeH7JJSM1kV0hCvxkQ1WwzduPJu5j0Y9xur7AWvYBHDe+d/HD+9+AlpNtUYeZ7AwCHKhHee5IECxWLReZ0lepCSPgVg20lwfNsF5/F6jeiZlDY9peBjXF34HfC6QkI2rsOXs9+LqK49Kw9clgWIYKqa+o5elk0DjE7AemwDEA2n2VsfFm1DknkLuHZy3p+Sjs8K1FbOzwlHri0i+za7d4r3tpSG5pyrGAv55yHm5qJIDaOMPg7atoQhIe+zjQtgNJiC1PpyRPRcEuQDFQi/yQRFvf+tk/OiH56YbVypCGtl1W58vW0gCJEACJFBNAhSQqkmT1yIBEiABEmgTAs6gYRDYnC+fPeQ8/O6Pb7pcMZEYOkJILHM5w3kseFOR4GmdnbEDWiLGLmlhILun+/Bfb+nA/fecH++UlLbHCbBjb442GSxN2UznY6fwu98txyGHnYKCmYkInbYt3tNI6whB7KnjTXtpY334t1hEij3zmkdASg20ifE23ukboBeIFmP+Ocdi7z0+nCa0jlcFtzIwhFJTDnxWmgQmiIC/Kzh7/g34wT2/gVGz7B2DCwHr1JCsd0GpiNT6AlJJCK84z6KT5osIVA8233RdXHvNPEjAP3tfRQFpgkZudYoR4XSvOWdZASlCR8UcSNUpqZGvUlnoyYqnNteohGyUHF9yVxa9iS8cuw8O+dwumSxHaRvpidfI/c26kQAJkEBzE6CA1Nz9x9qTAAmQAAnUjYCTh8TA88Siv+OYE78CjRlQRvbDBojisHWhch5JdgdtIGJSaYi7ulV/nAX7VuhYDDImQijJYUQ5073I51fiwE9/HCcetwdyWVu6j90zzvL58eoQGGyfqoxua67QwHYfOxLLe6ZBY4r1uHOHQS6Xs95Hcrh8QTbSW2wAHWycN5bhM805UErCGm1saL44dJ0KbeN0pJEPe/CWNftx/4+vRN6lOEsO7vutzrjkVUiglQnY0JjKbUA5fO6FeO7XryHC9MTTyEYDjfMpunU13nwRr72tsw2lci978UjWYJ+LTnLtyRGqIsKgB/vuvQ3OOO0TyAXZ75ThyHCFbpR5JQLS/p++AH/+21K7OcUgrFC11rhfHi1zP9/T+2xZLwzkeUKZZdhjlw1wwfwjMt7P6X1ZWtZwc2G0teL5JEACJEAC7U6AAlK7jwC2nwRIgARIYFwEfA6DL5/9Ldz/02cBMxna5KCtWCSR7pzhJw1h59WUxjKkjwZC9rHUmnRsDhht25oP8zDRCuTDN/DMom8kuY+yRrDRlMVza0tgMNObF5DEzrnwuh/hplt/iiKmwZgOm6NDwVhhNAzd/u90fMcDosQDp3FDL9mayfgtCQ/lRrj1prN5u/xvEqexiFAtx+mnHYhPzNnc5t/IHtarQEL8ZVWl2nYhr04CJNB0BIxdR+X7c9fdT8Arr4fQmJqso7LRxG04KV07rZONxHKLc9A1XbPHVGFhpe0GFfnmUaYPAZZh/tnzsNfu69vvIr/cZj22KhdFAWlMXVCDD0kIuyM/vwDPPP93GDUJ2gYjzB7tnfsrvY+Q8e+99yW36Cq8bW2DH911WRzGLpsHieO7BkOVlyQBEiABEogJUEDiUCABEiABEiCBcRIQo0XBABtvdjAM1gCCKTYxtghHgewy1pICt3Ue7EoFJKseWQFJkvrqqIgQy7HHxz+IC86fmxjhPeI0rwx3R45z2FXt45VEJCcguYBBYqucd8I1eGLRHxGZKVZEktB11rgp4ZbicI02aGNJt8a/xKENS0WmqlV/TBdywRZdmEm/2zdbv7QZVkaKc3gVAbMKb5McBHe50IwjD1TXOvN/TMD5IRIggRICIh6JR+fW2x2J7r4ZiDA5s+FETs2sQkmUtubdeFK5+yuvi4nHVUmyPAkIHCAwq5AL3sCzi260Ar7PjcTh1VwE5B75tDNux/0PPg8tG6/aWEAq97Ma6BntRKIwyCHEKnTkFmPRkzfF9yCykgT29sX6jXPzSnNNBNaWBEiABJqIAAWkJuosVpUESIAESKARCchTm4IEqTvz7Jvwk/tfQISpMJIHSXYRZ5JfO1NJcwonaYgyZ3APAxHGYpFBLDhGIxdomKgH73nXLPzge2e43EfWgyP7UEtDeoOO4pLR6QVP6ULJhVQ0wFbbzEVP/zRoM8mGKpQd8iIuyY542SGeCklOmol9eOyPjTbqswJSaX+48ZmMby2hpAIopREVVyAMluOcM+dhzt4fseLRyNvFcd+I4551IoF6ERDxSO4bNpl9GCK1OiLIupr9riyVsd2q2h4CUtInYhe3XlixV6hRyAU9yOE/eOapW2x4XOeBNPKVuF79zXJTAtKncl9x9bW/wE23/MhuTNHIV0DUHiHsBhWQbCDheA7Y+6gQgepFYBbjuWdutOM/FJFVQkfH99scZyRAAiRAAiRQKwIUkGpFltclARIgARJobQJl9mCxcciOyh12PglvLAUi1QEV5BODkA+DJaEoZMtsycbaJiBVmsA7FcJciC9J8CtKQw9ywUrMPXw/fP6IHeKdwaWgmAKpMTt7kH3gscnSCUUHHXIWfvs/byIy0+zYdvm8DCLJTWFFltQMkpjzTPOEbEx2vccGSxfCToRSSdouuY9WYv31puO2W+fHoWMasy9ZKxIggUYn4ELY3XTL47hiwbeB3AxEOh/nj0u/X10r/Oo8WMDRRm/r2OpnhaP460PWYbs+2z9HCAcCAAAgAElEQVStxOT8m1j0xM1uHbZfNoMJ9BTux0a/9p+S++XvfP+X+Orl30TRTLXjn0c845NbKZHZ4uSSdoeObEor2Pvs3XedjfPOObBCHiRSJAESIAESIIHaEKCAVBuuvCoJkAAJkECrE8jYJbzhWXYU3/LNx3DNdXegXx6ITd4mvZVcMUq5BMGtICCJUCDeR/KqxKJjIoSyE9h0Y/UZRTz406ud95HsMU1EBe4QbuQpMZyAJO+LwWeffc/Ey6/2oVDM25Azaaih2PAR5+xIQ7s1roCUJKq249mNVfcaJPlH5OdQRVYc7cx3Y9ETC+Nd743cm6wbCZBAYxMwiIzCyV/6Bh565Hcomq5MCK9yVwKbWa2sOa39feo3rBiVehd5ASnECrx9beDeu7/mjOeJgCRhVf3vHhcFpEadB7Ip5cln/o1jjjsXEWbCoKss51ej1rz29cqGsLP32TbUbuzNjwgB+vG2/56Me+/iZpba9wZLIAESIAES8AQoIHEskAAJkAAJkMA4CGRDfdlQdgbYfqe5WNIteZCmxl4asXF9HOXU66NZI7v87JN658LQGtsldFlOtLGoF1Mn9eOrF5+ArbZ814BdwTTj1KsHx1qu6zEJoOKNcvL684f+ii99+VIUzQwUIvGyk85XEEOfNXJ6YTE2eLoALI13pAYaVzfnSSfWRwk9KSKStdYgVDkrHnXkVmLXnTbCeecekjFaSu6B7MEYMo3X06wRCTQiAYOiVjjo0K/i9//vP4jQCZ14a9oVqSxAZquFrht5n9i8idbFWb5NNEKzDNtt9U5cefnJ4vg6zDdM+j3mqPJOZOTka3mmC2FX0MDsLeeiaGYh0p21LLCprp0IqHZDTiyiSphgiAeSNCWyuUaPOmJXzD1i9zhH40iayPE/Eko8hwRIgARIoDIBCkgcGSRAAiRAAiQwDgKJgGQ0DJyXkeSL2Xzro9BfnObCcqh8Se6C0pxA4yi8xh8dGLbO5yPwRhuDQJ5mbei6Vdh3721x1mmfcuJRZlewVDPNYlDjSvPyVSLgeixrbpCfJVrd2fNvw90/XgSo6TDocIZPG13FhRiS8e0TmzdD3i9bX8njpDWCMA9tJDOJtnm9AmOQU6vwwfXXxK3fOD0OXeeTOlXyCmhMwaxKg4KXIQESqAoBg4JW2HPOmXjplX5EJgeIWG09DcRg7D032yMHTCWk2fsPFyZX1ukI+XAFnnn8auTlayfGM3hoXApIVRmuVb+IE5CKGthsi8NRMKsh0l2J52/Vi2vyC8pyoKMIQbwuyBohIXU332htXLfwiyMUkNorBGaTdzmrTwIkQAINSYACUkN2CytFAiRAAiTQTATsDtnYkiF5YWSf4GNP/BMnnnQBNGahaDqdJ4eEW4lDfA23b7be7a8kcg38m0Eg4TTMcnxogzVw6zfOjiU0Jxl5A5BlEz+7iuDGhNf17t1K5Q+1MzV9TwQkydd88qk34KGHXwAgImmHzesluZDE8On6XcdeSa4sFe+u95JUvffTp/VwFkgRj8IwtOEm5VXMW4EqIkQv1lmrEz+++6I4LGM2RNLIw0px328jjnnWiQTqQ0BC2YoBffNt5qGvfzoiE1rvx+T2oCzvkYnvL5otd+J46do0SEEAo4tQcq8RRlhrjRA//fGF9l4jiZA7jGdRuv5yJR5vn1Tn8yKUKrvZasNNDwbCtRCZSdW5dFNdJRY4y+a3BK1zd9Gx13+sJwexR7i8F6purLNGhPt/fAVEVyrxWUyG+cjvUZoKGytLAiRAAiRQFwIUkOqCnYWSAAmQAAm0CoEkB4wNLyEGjUCieFlzxu3fegJf/drtQDgTkRLPhqBpBCT78Gp3QkueI29k9+KPeGCIJFZAXvXi/6y7Or59+xk2N4w0PDXqZHqZdpsGH/KDdZDfEe93wjuBVAw/c/Y9FS+/3ItIT0ZRsp3bPF8iHsXioQ9rBwUVx4xrPAHJztok/5Gz2oiYJMnaV2HalAIe+cUC5JTVyMZ8cPiPGR0/SAItRSAO9mm9Lzbd/BgU9AyoQO4PsguMXzEqG5hbCsggjcl6Ysm3TqAiGNOLD31gbdz+jZMTQd99fOgVlgJSo40YJyCJr+92O3wey+KQz76WlWZCo7WgOvUZXkCyo9vnAhPH6Pj+KlCrMLVzOZ589PoklKMN9Cjv+8COAxTncdzEVKfBvAoJkAAJkEATE6CA1MSdx6qTAAmQAAk0DoEB5gsjUcqB62/8Ba694U4YNcN5amRyymRrnwaqcT+Ve0iIUdt6dgxo8mhD3JRfwW1tzHpR+SJcviMJGxPIE6xLcSO/2yKLNmzdf6+Twz0/vBQSfMflkckmtXYtyR40pDfOmB1rTbwBVLyRtt/pRCxdHqCoXBJ4Z6+QOP1OSPIhHr1II+PM7auNt9TGBo6snaNS6MTyupbPF29ALLHBWs+ndLyXhoZyrZCd/XKtAIH1QpJcG0YXEKoiOsJuPPXkQiuMhuI9WDL7aIgZ6/jh50igVQgMLkxU/qbza6csS4cfeR6ef2ExCnoalHgfJd+V6Zo12m/3VuFa3m753sgF4rPVg1133gQXnXcAQvulwXW4Wftcek/ukY8+9hI89ewriPR0+00s38jJ97bcVEqU5Ph7vDx3YbO2fbT1lntwe3+SxGwUQbUXIZbguadvGPcGl9HWh+eTAAmQAAm0JwEKSO3Z72w1CZAACZBAlQkMNBelOyxPO+MmPPDg80AwA9rmRAqTh0FrZLc5Y7zB3XlDJMZqFdj3XQLpdJ9tWv3RmpiyApKUKYKPlOnCeJWGnRNPEleSeFa5HL5S1wIC1YM1Vwtw/08uswb2YIAtZ3ADmpMYeDQ7gUgDP7zneXzlspvQ098JBJMRRSIMieAoHjuBFRxdXg8nLCbjLBDJ0QmXPm7TSEMblu5OLh3/gwlIbhy78e7GsxuEzjCl7PiVOWdMAWHQD6W7cfyxn8XnDtra5t4YOF45gpt9/LL+JDBeAiMSkDLfjYn4boC99vkiXnylCCO55Gx82zj0p/f8LavcwM0j4619435+4F2NQRgUEZiV2H+/j+G0U/ahgNS43Teimvm5IN7MG29+jA33DJNz9wrJxLJxn+PNKCO6bMuc5HIzuvv/0nxgMhdEZOsDzHIc9JldcdLxe9r54O/nWwYCG0ICJEACJNBQBCggNVR3sDIkQAIkQALNSqCiXGI9dty/BVf/BN+49R6YYBaKOm89MHx4OOf54FpuJP6dNXArK+gEgYQFyx7j9eFJDd/pA6q2hny3y9E9rIZBYPPBpAKSQhAoFKM+5MMefPD9q+PWm8+03ki26rZaTiUolajKe3S89W/WEdJ69bY7iDXw/K9fwcmnXowly8SjZyqM6UxC2Umro6iIXC4WTX24uCQMSxzr3+8wLh/tiYeS98xLTxjaoOpD6SWD0xpi8rk8isWiFY+cf5SItQFCq2z1IQx7MbmrH8fPOxD7f2KLOEySsWEpnbDLgwRIgATi7+sYxKDrQoWvO7kfkHVz860OQ19hJrSakvE5duuMC0NV+Zu/HdhXysGoTC/ywUqcctLn8On9N7HCPreiNPdosPcQBth599Pwn8XabbBCaPMQyv2v/fa29wq+nfH9QgVf/OYmMbD2leaAnCVs5B4mHxoYvRLrr7cmvnPbaQiV8IofJIYJ6dhqrNgeEiABEiCBiSFAAWliOLMUEiABEiCBFicwVMCaSLuHupu+8RCuue670GoaDLogfxfRJrJCURCH+8rmnJFQYCLkOM8gZ1hyD9VjN5yUCkjyYO68n/zDuktaLQ/vuVwOxWIBuVB+LwKmH0HQi3XfNQt3fnd+HNZraCPXQMMaBaRWmQq+J0VckVA0nz7wXPzvnxfbZNjG5BEE+ViYLB1zPhicN5JmPY8GiEJ+K7IpFW+GE4/sNRNRykDryBpeTOxlJ+/LvJPQUSLxKvE8Eq+61UM8cN9lZSFhnNA0nlnXKn3OdpAACaQExvJtJuuleF1stOmhQLAGIhHc/Q6SMrij9S9utb7JGtHDoA8ovI5f/fKmeH2mgNQK/S0C0sFHXI7f/PZlGNMFSL5Q7YLfeiEp2ZaUiWHXTh550s9JtILYK0kEVAnrOKljJZ587IoK9+NjWZ1aYUSxDSRAAiRAArUiQAGpVmR5XRIgARIggbYgMNgjWmloG58/CHhy0d9w3gUL8cprESDeGhBPI+uPZMN9Wc8j8VkSUUdrhCqMhaOhhZrRwXY7nMWjSIzs8rN4YFiPJysaFe17TrQKYKIiAtWPAMux4w4fwiUXHQUxu2dkgVjT8l4fpUHG4jdHV0We3dAEfHYjL+vIZmGx7Rx6+CX4zW9fRGSmQoWTrHAjgmSx6F5tyDib1sCPQcn9EefOsi0uNQtV2tlfeka5GcnFpktD4LhrWmNUPkRUKCIXhta7znv3Gd2LACvwoQ+8FbfefFrqVWcL94F2fE3og9TQA5OVI4EJJTAyI63PBSfrnghIN9z8CBZe/30U9FREpsMayp2R2IeR9Y0olZBaT1AaukVuH0Ac5hcrMbWrG08+9nVrLHe5GHk0JYFk2hhERuGiy+7FHXc+jP7+PIKwyzbJ5z1y38Eur2L2aBcByYWw9qGm3X263wwjcaUDswxbbbY2Fl5zmvXUKp0XI1ufmnIMsdIkQAIkQAITToAC0oQjZ4EkQAIkQAKtRKDk8SyzITb7cOt2T8o/8eRxIe323u8M/Ovl5XHIjhyCoNOG8gjCEIViESoUScnFgncGlExom7IwcZVNTSOj7MvwuWnEqC5CljERAqURIEKAPsju39133RLnnP1Z+4BqDfSxGJCJLxIbwZwQ5g4+wI6sJ5rrrKxB1NfchmvUwFe++kN8+3v3A8EUhKGEjJMB0wEDGVtOHJXRbce1D9ckO/DjPERZEsOHcaokIDmBKjv+VByS0Yum1iNJaYRBBIVVmL3pe3DN1Sc4w+QgZqp0Nzwtl801WllbEqgVgZF9v6XrpRjGFS78yt244wePoKgnwcja6PMeJbkIZRUqXWdKg8NWyodYqzbW8rqDC0iloctkk003/muNAn5239XuHqSW1eK1J4iAE5DuvPs3uODir8OYGVZQtRupMqHrktyFZXeVE1TJuhfjQ1pncyHJzxKhIEQ31l6zgPvuvQJB4P27ef9d905jBUiABEigBQlQQGrBTmWTSIAESIAEJo5A1jDkSi31y/FGEDH+OL1FvDAArYCvXXEnfnTPI+heFaBgJkFDjOySNDebB8El0vXx4O0DZIXmDTS0D72zV0Qiefh0Rnv5F4fGi0N6BSoCzEp05XqwyUbvxYIrT0Iop4vIVWJhdwS8wd7VfeL4s6TGIKAhQozzJpKR9Otfv4Tbbr8LTz/ze/QXOlGI3PhWNqeX20Urhwg6NgdYMma8F1tZLH9JEO3nlx2zQ4/vkgTUVrpNBSslwmhQBKJuTJtUxJabr49LLpnn6jOkYbJUFm4M8qwFCZBA/QiMTEBy9XPnioB09PHX48lFf0aEThjkBql+OwhIg/NL80C6tTunlmPzjd+C6xd+2X5f8DajfqN+vCVn9lrZe8oCJCfYoejtnwWDKUlo5/S2QFkP58SzeLwVaLLPZwUk8T4SD2rvmdeZ70dn+AYWPX6jC2PHidFkvcvqkgAJkEDzEKCA1Dx9xZqSAAmQAAk0IIGBApKvpHuKc75HLoNKEhErFoFESBJr+6lfvhk/e+Q567ERRQGU6kBRItxZMceJSc7wNHjQjqEEpErPk+mVbDAxiFEdRkSACEpJvqNerPfetfGd28+w4epsWIwKF6rkidKA3cQq1ZiA8QKkdUyz22CtYUiSxZ/whYV44qnfxeM7Z3McqCBnjSA+F5H1DEoOP9jkNZ5BpTHpoHwuhEGSaWdSJdjxHdjQUBGMzdbUhyDox64f3wrnn/0Za3SRo1QYLQOWWLxGYzCuMXRengRIoM4ERrseGCsgferAS/DHvyxBUYvo7sLUJncOsVem+73MkzI+qXXCd2WlhIFd6Qzn8j2h0ZVbiWefvMLmP6KRvM7DfpzFOwd22cTkwjuLgHT0vK/g6WdfBoKZiCQHUryRKsmZmGQiHGfhTfRx73HkPRSznoru5wABVkHpN/D8szfZe3XZ6MWDBEiABEiABGpBgAJSLajymiRAAiRAAm1MIPbkSSWjEhN31kxuTSfijWSAR5/4E37x8NN4+JHnsGKl5JOZAm3y0Da5tgJiY7t4KLljoAlJHsYlh0Kpn0SmxDjsnHso1WmwdBGPICG9+hCYFXjvu/8Ln/jErthv3y2TxLwjN9i40p1klh6p3xS3R7bW5KjsD+f/ah2NFPDj+36N226/B//7p1eBYBoik0MQdiCKXLhDP2q8UcT7xaVjvbQcKxDF3nNuwPnrpAZXmztAcnnJ2BaPI92N1Wfm8b713oq5cw/EhzZY284mmYPp+C41CFfSjYY2ebZW77I1JEAC1SUgoWp33/tsvPTvPhiVt4KSzTUoa9ig3+6jFaqqW+faXW3g1hdXVrwBR3K8KFnbC1htRoSHf3apFZDS7wXeT9Sub2p35ZKNRxKmWQEFDWy1zfFY1TcZEjxZwt9qu5HK5Qd18yN7v1C7+jX2lQ1s8ADJnSp5SkV+08ux35ztcNaX9483xAy2XrTqOtLYPcbakQAJkECrEKCA1Co9yXaQAAmQAAk0CIGBApK1b8e1KxGQYqO3vCnvi2FJxKQzzroFDz36S/QXQjF927B2EuncaAl/Jx5KLgyYD9PlQoClRvjEvGLt5z4kmIKKH8DF7Um8jILAINIF65kB9GOzTTfAAfvvhu22fbczrGfCxJTvgBwcNgWkBhmIE1SN4Q0SdmzHQtLdd7+ABdfciiXLemGQB+xYzkGbeJyLZ5J2O2ujSELNufCN8poVTcXgZMd/PA/CwI1zd44UVky86qAKmDWzE5tsuB4uuegI601n/1V0qrNJx2AtNPHVEs9B+T2ewDRbTtDwYjEk0CIE7PIke0EMsM3HTsaKVZ1WPJI10KcTzDa1TDKvcAfRCmAqC0guVG68But+5MJ+rPee1fC9209DOCCOGVfjZhsJpQKS28Eh82KvOWfjX6/0oqDFK09CO4pAIve9ck+Q3Nkm383N1u7q1FfoicQWe2obuZfvx3veNQN3fvdM64XkWA221YVbYKrTD7wKCZAACbQfAQpI7dfnbDEJkAAJkEBVCAz1cCYFjM6o4Y1L8ipXfvzxP+LRx5/F//7p7/jXS69j6Yp+qGASdNQBIA+jQ+TyHSgUCs7IHlugkjB3sQHcemaIBGV3LBbtbl7J/2JMNyZPVnjnf78Fm2y8AbbddjNsvNHb3YOnc9wYZQtKoZZ6QVUFOC/SZASsoGMFzNTDx3sk3fmDJ7Do6V/hlVcX48UXX8fKVaLoTIY2kgcsZ+eAjGsJcxeGEu7O50xywpEPb+POkfGskcsBoSpCRz3IhQWsNmsy1n33Othg/XVxzFH7uDCMiXElE1LSFpbC9WJpCe54ug8vlzVZJ7G6JEACE0LAy9uylG00+xhEmGE3g8jvIpgP5oszIZWrayED/a5ST1S5FykiwEpsOfs9uPaqY+w9zMAtOaO736prc1l4xS1VMg8OOeIy/Oq3LzkPfC2bpdy9tPfQ8zlF5a+VfJ/bB63LYepu++XeqIApk3rw5MNXICcRhDkd2mcosKUkQAIkMIEEKCBNIGwWRQIkQAIk0EoEqmNKrmSstleOhSTrT2GAHz/wOzz88CL8+U8v4tVXl0BrG+3cAnXmFAlrITuZJceCM0j5h23rm2TE08gZ2ddZe3XM3nwDnHLy/i6/Ucaork0Uh8XwT6BjexKtDp1WGi/t2ZZ0HMQhaKynnPOW82KpvF573U9tCMe//f3fUEGHHcveA8l524kRSf4ZKypZs1JiJZExX0Q+Z7DmGtOx4Ufejy033xC77/pBa5S1iaX9nLLhkHx4JONyKcUbeUfSQxzXI6HEc0iABDwB/x0v38uyfnzqgFPwx7/0QGO6FZBsLsRYPho8hF378UxyvKgClF6Kgz6zC04+fk8ENuSuP8Z3n9J+VBulxbGnus9zJPetULjo0rvwvTsfgsY0GHTE+a+cr7DfsmXDL1MhcfdAVlyTCNf9yAcrsP2278LXvvqFkugBjdLjrAcJkAAJkEDzE6CA1Px9yBaQAAmQAAnUkUDWQO6q4ZIC+x8rB69zb5eKR+5DTvxJvTb8pfwzsxWUNHDX3Yvwyr9fQ3d3N3p7e9HT24f+/oL9J3UIc3lM6urC9GlTMXPmNLx1nbdg771nJw+W1unC55FJXsv3dJaKR9ndnyPzTypz24jx1LG7WHSNCAw2crLeR9mis+db77tECAXuf+B5LF68FL29Bbz22utYvnwF+nr77TlhLkAul8O0aVPR0SHeeMD06VOxxhozsd9+W7tpF2tCPr+Rv3apzSkzc30oyRqx4WVJgATai4ALuSXmXX/YLR42TNeOHz8KbyztRGSm2u/yIMzZMJ2pIN5OrCpLZknIXHuf0oscluC5p78OCWoWBtkwwbypaI3RIptAFO75yW9xxtlXQeXWQBR1IBfmEenI5ey0X+CUWH1/u+eEOOSuBAQOV+L/rDsJ3/vWBXEEAS+5tcYIYStIgARIgATqT4ACUv37gDUgARIgARJoYgIVBaSS9ozUZyHekTnITmTnReRys3jvDWsYj8ODDRbOw2pDcUg6e2lr2Mqe7R/KUw8RV/3BPI9G157kOiP9WBOPhXau+tDSYymZoYRIfx0xrI5mk3G5OCTzxc2NTGy6TDXEIOUMtmmOsJHn+WrnnmbbSYAEhiNQ/nUn641RAYoG2HjTg4DwLdBGQnaOzcN3uPKb5/2hBQHBE6AHHeoNPPPUTciH8nv5/UvztJY1TQm4nIXek9h5IEkYu513PQGvL5EwtlMTL2Qrv9q8h/77ur1JenYSwtfftwToxrRJy/HYI1+3XtdunrT7+tLe44StJwESIIFqE6CAVG2ivB4JkAAJkEBbEBhMDxnUEyOmMiDPQeL9UHbFsh2X2R25gwEezNvDnp/JQ5ONHi+7ou1DfOaiQxnSy0PuDc4hfYePsG0xJUbUyHT8pIKo+2CpUXAwQTQpxHstOU21zEwSi7F2bg0iIPkLjdL7iDroiLqZJ5FAWxPQ8XqWZjYyKGplBaTNtjgSWs1EpLtcCDurlrsvYeXdMdvc8JvcgygJ1LsKebyO556+xRnGeUPRgnPLeejJ8P/80V/Bk8/9CypczXro2RCP8eanwIefbUECo22SbIDRWnKaBtA2v2kPOoJleHbRDcgNmCe8cxktX55PAiRAAiQwkAAFJI4KEiABEiABEhgDgWoISKVCja9E+Y7cTBCcjEI0chtKaorPJqZO7OfxDyO/XimskQhI8omxXn8MXcOPNACBSrm9Sqo1bEiaAVLrqEZq1sOoEg7nxSeJqEc3MmmGaYDBxSqQQIMTKF0nxBtSJKUQP7r/DzjznAUwajoiLTle4AzA4hEZKJuP0HkXjG5danAc46peqFZizZl9ePCBBQgHbBYY16X54YYh4Ma8DH0J87jJFvMQYSaKkXS496Xx251Kt5s0TBMmvCLpGiFRBRR6EejlOOSgPXDCsbuXCa28c5nw7mGBJEACJNCCBCggtWCnskkkQAIk0BwEhnugGU6iGb+BZVgj9yhBVvt6oyyepzc5gdKQLrVuzHDzr9blN/b1B3jajdJTqdFax7VpbD3STNwmtq7p+lGdcmOvwcQjtpXWJytXQ5sAC67/OW665Uco6skwpsOFl43DUI1thLbGp3y2KPFDyR4SijRU3Vj/vdPw7dvPZW6X1ujuCq1IRVMJY7fbXmfilf8UYIIuG9bOHc6j2N0nDeuj3LKkpGE+boClJp5IUT8CVUQY9GOTDd+BG687wXrryWHzqwVWms7I0uN/fmppwGwcCZAACZBARQIUkDgwSIAESIAE6kRguDBTtReQ6tRwFksCFQlUxxA7UriNZ6Cd2PaPlBPPmygC7P+JIl2NckpDTg53xWzfVu5nLyC5K2X21g936SZ43xm8IxPgS2fehgd+9itodAHoSHKw+Ua06xzwApJwSr1DrfkbgVmKXXZ8Hy6+cF4sIEn+usqhSZtgMLCKAwiU3ouIB9KRn78Kv/z1iyiaLkQmzORDHDpnVrvATdZHmQfiSS0vumBFpNVmaPziZ5faMHY+DZLX4FQm92O7sGI7SYAESIAEqkeAAlL1WPJKJEACJEACoyBQut/YmYxKjScDzyg1LI2iMJ468JF9EI+KkRqwRnpeQ6FPbJ4uIdRgbWjKtjUU6OpWZiT9MZJzRlOr4a832A5o7uwdDedmPHf4sdGMrRpdnb0XgOx+l0OS2yfRIDP2YB9KslKuvYElls+pSnOp8YRv146h6iWiiEGEAP/3wIvwhz+9AY08gPwADyTh6T1RR9cjzXZ2fH+nRDpy8pHRGkHg2q9teFHJk1fElEk9ePLRK234OpGNuMI2W18PVd+B80ZyHl2x4Ce49fb7UdBTYVRn7H3kcv74NaeVKIy1LS4Mr/PKyocBomI/cuFyzPv8bjj8kF2TNVmYyvrMuTNW0vwcCZAACZCAtcOZ9rhLZW+TAAmQAAk0GIFMAJzYAOVCMaQHBaRsl7WS0bKV2tJg06rlq1Me5q9+Y2lwAal+dWr57q9LA+vRn/Uoc2xws6Hs7DaQVEsJ/Bb4NHjS8AbM4TybmkdAyqQstPJSwQA7fvwULF4ilHIwJkAQhG0iGJWOrkRYjO/5QiXG7yLy+RyKxaK9F1RKQ6Efa78lxH33XoRQFREgpIQ0tonaoJ8qn88iHioUNLDp7MNhgjVQ0B0lHkjNszZOHHK7ropIBCBUy7Hd1u/AFZefEHvsDS1vT1wtWRIJkAAJkECzE6CA1Ow9yPqTAAmQQBsRcA+OvsHDm6KGRjOS3c7Vg1uVh94q2s7GWx9vABpIaHDPnqgwUs0AACAASURBVOrRHMuVJra/x1JDfqZ6BKo4VSpWaryjabzzbzykbNn2AvEaOt6ldAyVGS+/MRRZlY+IZ4Q1blflatW7SD3HU2k+klIyw9er0kwdTkSqHrfaXUnaEHtnxf5JRQNsPPtoRGYWokgjzKU5kCRPSXJn0wZeSDZvi+RmSTzYDPK5XPK3KIqgVIRA9WLTjd6JGxYei1yQBOKiiFS7gTvBV3bhHbO+MeLNKGHsPr7bifjP4hBaTUnDGgZhPEYmuJoNWFzp85AT7iW0Y4BurL1mEff/5EqbB6lkW16T53JswG5glUiABEigrQhQQGqr7mZjSYAESKCRCMgDj92vnAR/GcyoWGtzUnm52Z3DwxEbzbn+WmP5jN9hmLX7Dle3Wr1fyfeiZLd1HC5jLO2sVZ29ubwadRrM92Skda9GHUZa1ljOK6/fYPWtlxHd18f3Q6X6jVZAGm2f+JAwidF3CND14lRepQFtjCHZlwmuZEmZ8c7pwRCWV22886+8nMGaXnGdiz9ca1wjGY9jrUO1+WV5+g0evm7D17GVBSQ3saSFIn0cf8KlePjxf8IEsxCGISJtbEguL7JlxZRWD9M1WKi+IB5AItQC/QixEnvvvgXOO/vTcUi7+OZiohessXyR8jMjIDDwrt/OFw0cPe9SPPXcSyiaaVAqjEUkH6mglqvYCKrdMKfIfHAb62QtCYM8YFZhatcKPPHIQisgWUdQHiRAAiRAAiRQBQIUkKoAkZcgARIgARIYLQExmmgYhHan4Y03/RR//vOLUEEeXV1d9j0xMEhsbxGZ5AnImAhayz9vdJHwJuVh70ZXj9L8DD6Xg1xf239i2JGdsHLIzzY2f/x3/7u8F0gGW2srivMXyK6/eIetP9+9He/7z7y6UC1p2f669tXHe493DUo5lot9BcIgsIao7N+lnGyZwxGR68k1vEHHt32oz7lH97TOvv3uwV+jUCygp6fH5ncIbYie8fXTcG3IRuNNvSuAMJQQQfIvZhb3QS6Xs7Kle88xlUNC54zkyLZ/JOeXnyPig5QlXLL9nR132c/U3JhojXUuRr4bP27MCxthJeOjo0MSvmcP78UyPIGsgTTLOzu/svPDzzd/ZflMllOxGKFYiCAcIx0lBlg/PxMvkXhueftJMofj9pbX3M+tSnNIOGTnf/ZcV18NMX7mcqFlls9LjpPSvAP+M9Ke7FjLjt/hafozhrYK+fXHjbM0b4T8XIzc2iYYsp4PtTbJpe10JSXzUtagzFqWrKdxU+shIDlOkV3//byUceV4DZRHajpH4+8ePx9lnkr9cqFbu2S8Zb9bhhtP1ehnWRPyHR2YPHkyZq02E1OnTkFnR4i1/2s1fHCDt2PGNEfJfUe7+iaMMg4HA+WjWm8XGfkMG9+ZacvkJ7nP2XOfE/GvV+TnqY6HvW9w303ZeTi+cpvj0/Lt4caHGxcyt9y4dfdDsp6GQT9CswwnHHcAPveZbZwhfLQ7A5oDB2s54O4CKEbAZlvNQ3803T4rGJsBi4cj4L+DdCwgyZyBvScKVQGhWY5DD9oDxx2zqxVea/r9xC4hARIgARJoGwIUkNqmq9lQEiABEmgkAmIFMNAIcPAhZ+N3v38JRk2CNvKQGD/sSHJYiOHYWaA0xKgt7zmji9vXmx5jfUBKhRMp2Qkd5QbX7N+8cS67gzZbtn2/JJdTKXdvxC4Xk/xZWeNfViDzP/u6iYHFPkZmxKfsz+XvVfrd/823xZftDfZDj5hSs24Uh+CxxrDYGGQFpFBCjkzMA+xAk7oz+IrhyScaljZaA7Vy7/m2ixG2ktg3OIPyETiwn8uFQc9b8l7YsjIiXLZ/Jmqmloc2cfPLGe/KD+nHZOzbN0dnhs7Om+y10/Hsy05f/Xnlc81E8Tpg1wLZ3Z/WpcRQXdaIcsO6n++2NWWhXbLnys++/Xb8ZOa3Oy8eU7J6JWKcD3Pm6lbe/pJ5PsR6MehYEGF9mKN8Xvsx5uejW0vdkWWYCOHDFTDG92PpOcMlDgtXtpbZ8wYbZiJKjLH8ZFwNM4zdWi6LbIZTEmqsdP6P9ftnqCaU9HC8hmbn5wBhZjQ8RsGvfC64ceTnjBPho6iAQEKMmT505AzWf9+7sf77342TT/q0S94eh1IaTAxM/94qCkHaDit0A/jYDkdj6fJJiDAl4/GXbioZTvgbTfc2+rn+uy/IzmL73eNqLt9B+bAPiF7H88/ejJz3pPD67fDLX6MjYP2GISCi6y57no5XX4sQmbwVkca/6rcKdr+BS0I9ps8sMj0CFJELCvjIBuvglhtPtF5IQ90XtQoRtoMESIAESKD2BCgg1Z4xSyABEiABEhhAwBldizrAdtt/HitXTULRdLhdhirj32HECBuHubN/T02G1jw7XgtilXvGVmeEho3hjEWJ0dyI+BFf1FtXBhiw04bUwpA5GKbEsyM+oWL7R2DornI3lHVB+SCpv4EyM8Kr3fQxXa90yE7MpCoXjpzRsFQ8GkrMdXOisohX3oJaebDUg9tIO3goQcytEWkeH89rYno+s1YlP050ySOl6M6zxm7b2WUr3gRVu9zfKZYkR9eIKp8tmpoLM+Zy2Yg3GUwEq83LF7MIbaaIKZNDvG+9t+K44w7Chz64pjUBJxTtXgsfwm0474L6r9ujQ1gqIEn+o01mfw4I10Ihcl7Wzhsz9a4c3fWb+2wRrK2HeSzIirewePvZuSYewzJOTDcm5ZZg0RM3IyfjaoT3Vs1NhrX3BMT5//CjFuC5X/0TESYBSjwtnbhY6chuNGlHismmNNnIovvRmevGc08tQGjXZB4kQAIkQAIkMH4CFJDGz5BXIAESIAESGAMBeQgUD6Td9zodL79aQIQyASkWj7xIJDqEE5di83sdhIkxNLNqH6mVEXysFWy0+oy8Hc1miBx5y9rlzOYde43TQ/VnWC4/Nw6bSjUpD9g4tP9h9dtS//4qb1O6jjqxsvT9QHKWREUoVUQu7IXCMszZe3ucftpnnDgQa3Klnx3KzNls67YT1+QQD6SCFZAOR4TVADUZUVS0ApIP79puxm+5fZPbOStl23C/Ij6K97KLWiw+56Hpxjpratz/4yvteSJOjiQ3WPVnH6848QTEQ1zhnPO/i7vufQpGzUBkXOjhJPR0JhTtRG6cmngWIyvRzSMf/htQ+k0csP/m+NLJB8bC/siuw7NIgARIgARIYDACFJA4NkiABEiABOpEwCAyCrvueRpe+U8EE3QiMoE1Kvgj62Xk9KIJ2vJdByKD6WGlPFzFGoXCSEzAI2lXHXCzyCYm0HjG9OaEWWn+cr4O1ZcjWfFGNhaG2/+QXffT78PGWv+Ha6k1+tuTioDpRy7sw3+/dTrmn3sSPrzBLBtaNA7ElLlUaQjZ4cpovPcHCl0iitx51wuYf8G1MOFMQE2yRnBn7HWE2jnElBORXE9KfjbJI1eMCugMe/Dh98/CrTefmYRBbLz+Zo2qT8BtFDMmwM8e+gNOO+MK9BZmQqMrDmMtJaZ3Ae08dzx7L6qlHo0a+aAbm220Fr5+7amDhhCtft/xiiRAAiRAAq1MgAJSK/cu20YCJEACDU3ACUi77HGqFZB00GlD2JUbzsoyiTR0i8ZTufEYbstzH42nHtX+7HjaVe268HqtQ6B6pvzWYVKNlnC+VoPi8NcYi4A0/FUb6wyXL0zcRoBcGKBQWIl8voBQLcchB++GY+bu60Skks0hzR5syYfXSkPyFTVw8aV34/s/fASRmQKNvPVAku/tbB6ydvNCyo5W79Hn8mlFUIFBYJZjzm4fxvyzD7OnZlKRNdZAZ22qTCAWkBBA8iDt96nT8dd/9KEQTcrkG5S548RmHrFHp/VAciFBJaRoAPHgM7jv3ssTD6RmX13Z1yRAAiRAAvUlQAGpvvxZOgmQAAm0MQEnIO225+l46dUCjHIh7NIju5M3DRgkoU3c0e6PQmMN6TPWz7XxUGXTSaBqBDj/qoaSF2oKAmLQlDwcPvxUqHowdXIfFi6Yjw9/cPXYS8k1ZTBvguaaNT7UrvWtsUbwY46/Hk8+/ScUdSeg8nEuFzH2xnczmRiA7WIY9+30IoATE0UUkHs8g45wOX751FU2/1E6NvyQb/f7v6aY+mOoZDY0Juzd/oknL8BDj/0FGtNtjqxKmlH7hrCLM+LZF2WFeplPkdaQdXZK1yo8/sg1yAc2tVhbezqOYTDyIyRAAiRAAmUEKCBxSJAACZAACdSJgBOQdt79VLy2GDa+eamA5AxOSZAba2AxUMnTY7sbEMZqUhvr5+o0TFgsCbQUAc6/lupONmZIAt7TKlCS2F1ODRCqIpTsjv+vTlx95elY913TExGplQQk15YQRQPM+eR8/ONfKxHpPLSE6lVIQti5XEhybhq+ry09K7znhGVTwIxp/Xjs519FLkjvA9MAvu1+/9eKC0/Wm8htGpPb/bvueRZnzv8GTDALSslzQhz4cpAcSO0V0s4zixOECR2/jqAfIZZj7z22wPyzP2sFJB4kQAIkQAIkMB4CFJDGQ4+fJQESIAESGAcBLyB9Cf9ZLDvm8oCSJLmVM5yYOLZdEFukxhu4whu2KuWaGEej+FESIAESIAESIIEMAWfUlF3w8v2uoU0BIbqx2YZvw9ev/aL1UJK3MltG4k+XZklqPBtoqSCc3JcYl8xe2/9CbLv9F7BkWR4IOqGNBOaVXD85RJH3qHbeN3K0i3hk2xsDM9AwWiOf74COClDowzveNgk/+sG5CONOby9hoN2Wj1LxSMeCqlAQD75Nt5qHvuI0QDaayfwJgliAbbwVYaJ7zq4zWlu1LStGKxUhwEps9OG34abrv4BQuZxrnEcT3UMsjwRIgARahwAFpNbpS7aEBEiABJqMgEHRKOy02yl47Q159vEh7AYXkGxAGApITdbPrC4JkAAJkEC7ESg1VMY5S3TkdshDRJRehGYpjpn7SRxx2A42T4c/0qC18pdsCNtGo1hZQHL+0oA2zgC+8eZHwWB1KyaJkCZh2sTYKzlLvNHXi0ftEo4rFRQN5D8RF4WHQhFh0IuPfPCtuPXGkyDeawxZ3Gjjvtr1GXweiQffDrucgjeWBjA6jVRgw7SFadjrdhFehyLv5pBGEIbQUT9yQRHTp/bjsV98LRFiUy8+t7byIAESIAESIIGREqCANFJSPI8ESIAESKDqBNyD4clYvER2xWVzIPmHmvH6GVW9yrwgCZAACZAACZDAOAhoHSGfEw+UPqy1eg7zzzoMW26+bmLPLPU7ak5Dp9y9iIPRsSdciseeehGRmY4gCJ1nUtvf2mTv8VwuKOedZhCggED1YLut348rvjoXYSBeWnKPGHupZbxTxjEE+dEGIjAgsKvvbLhIBXvsczpeeqUPGp1JqGvnpeRU5zRvWLuFiB38WcnK7tbTcymuuPQ47PDR91uhVqlsHlmXp40HCZAACZAACYyEAAWkkVDiOSRAAiRAAjUh4ASkL2LxEglvkxWQalIcL0oCJEACJEACJFB3AmLclJBKsHk63v/eSfjO7ZdYW6bk6khNms1rEBYbeARgtz2PxyuvhdBmaoZ6qY9V3btjQiuQNVg7Y7YNrSWeE4GCMn0I0I3PHvBxnHTCngiswTvjnjahdWVhE0Fg8FnuBKQvnnojHvzFb4BgOozqQBRFLtxlLCCldWze9WJsnAcXkKyXowJyajl23+kDuPC8I+FwlQtIYyuZnyIBEiABEmg/AhSQ2q/P2WISIAESaBgCFJAapitYERIgARIgARKYMAJOQjHIBSsxfdJyPPLwjS7Ru/VGmbBq1KwgKyAZYKvtjsDKvhnQZkqS38iF8WvXY6CAZCVDyeGiJPRWNzpz3Tj5pINxwKc2R2AN3hSQWnO0uFkggQvlqDTtpfcLEbD9Tsdh2YouRKYLYRigKCKS9Upz4TF5VCJgkFPdeP+6k/Ddb11gBXubeixN1hazG2w1qhxSnF5LHG0kQAIk0J4EKCC1Z7+z1SRAAiTQEAQoIDVEN7ASJEACJEACJDDhBERGCdGDAK/hl8/cijBwpslWMAeLkbZggM23OgJ90SxoMynO86OdFbetD/E6t1miYgN2zMMAoepFV34pnnriepu3RQQk66EUW70pFrTSwPECkpOPKs0KGwrSAEd8/hI8/5vXUdQixLo55D2QsvmPSnOvtRKrbFuGDvOdZRCqlZgxuRuPPnSdnU9eQMq+pnmRyj24KCC16ghiu0iABEhgLAQoII2FGj9DAiRAAiRQFQIUkKqCkRchARIgARIggeYhECgYLX4HCgF6ofSbOPrzn8Tcw3ayIlIrHJLn6PFFL2Pe8fNhgtUQ6Q7brDRfSyu0cnxtcEZsAy1jIfYkkfB1b19b4Ud3fxW5WFBsD1FgfCyb99OSmccdlSQk56cI3Pbth/CVy+6EVrOgVOi8aEYtxLZCiLusxO7p+N4fKCwFqhc5tRTPPnU9QgA5+V/Fo9wLqd1F7uadUaw5CZAACdSKAAWkWpHldUmABEiABIYlQAFpWEQ8gQRIgARIgARaioC2Cd4VwiCAMv3Ihz3YfrsNcOnFh9pd8s1+WFEECjd+43Fcc90diMxUaHRYkURr73XT7K2sRv2d0Vo8SRwXydmyAltutg4WLvhiWT6sapTHazQiAS8hVfZBcgKSeCFtse1xWNkzWWQQQIUIwtCOm6wH0tDta2UBqbK3UKAKUKYb6607C3d851wEEjDQCm9WgSvD1Qp8GnGEs04kQAIk0BoEKCC1Rj+yFSRAAiTQlAQoIDVlt7HSJEACJEACJDBOAj7vSQSFHqz3nln4/rdPT0KWlV680Qybw9dHDN6nfPk2PPDg84CaDG1CSBZ7eiBVHjYSlixQxnqjHXnYDjj26P3ScIYJ7uG5j3NQ8uN1IVDarzIWnMiRChwyn/accwZe/nc/iroDRS1zyVU2G9aw9eeX5+K9j7wQVEkMEqFe1tciOnLL8dyT1yJvPZD8Z1slYGhdBi0LJQESIIG2I0ABqe26nA0mARIggcYhQAGpcfqCNSEBEiABEiCBiSLgDL1iIhZfnQJmTu/Hoz+/DDnVDDvjhxcy5P7mgIMuxf/74+swyAMqBwlrx6MyARkHQIR8uBS/XLQQOcnXIqZu40IdOqVgeO7k24wEyvt1YD8XteRBugzP/+ZF69EXmVwsHqXtbZ9Qh14skjljJ0bJq1tb5b3Yww8GgVmC8878LPbZa3b8d59brFSAa8bRwzqTAAmQAAlMDAEKSBPDmaWQAAmQAAlUIEABicOCBEiABEiABNqXQGBtnxFy6g08//S1CEVQUuWJkJpLOPAhtz6286l4Y4kYaHNiwnUCUqBSHaRNu73cS8R6kIinhCpg5rRCRkj0gFogrmGb9nW1mi1z57Kv3Y3bvv0AIjUTRk1y4qINCxkhCIIKoeyaa90YP6vUGykVkdxV88EK7L3bBjj3rEOt55ZKMk9lS2VIu/H3Aa9AAiRAAq1LgAJS6/YtW0YCJEACDU9ABKQddz0Fr78pu0w7YGyKVx4kQAIkQAIkQALtQUA8TGSH/GL85rlrm8QDafCescGhDPDNbz2Ey6+6CwU9PRbEFHQccytxpGmPDq7YynIRKQwMjO7Bu94+BffceQ5CJR4UpZ4VbYyr7ZsuAlKkge13PA7Leyejv9hpx4eISCIeiYiUDWXngLWjgCTtdmJaGuJPcs0txyYfWgM3ff00hPKoFYcJdOECvWBPAantJxoBkAAJkMAQBCggcXiQAAmQAAnUjYAISDvt9iW89oahgFS3XmDBJEACJEACJFBPAhoh3sBvnnWhy5r5sN5HGjjuxMvw6JMvAsHM2DNCBCTXMgpIA3tY8rQE6MFWm78XC686CiHD1TXzNKhK3b2HkZeBJCrbcScuwCNP/RUa06GNSkQj68Qmym3J0W4CUmXsIhLlwz7MmNKDR36+AKF4ICl57hpKPKpKF/IiJEACJEACLUSAAlILdSabQgIkQALNRkAEpJ13PxX/WawpIDVb57G+JEACJEACJFAFAmL8DURAeubq1hCQDLDXnC/gxVcUitFk6yHhlCPJ9GPaXkAq9z5yolo/8mEP9txtc5x71v+NBaQmVxOrMDd4CedH5PKlATfc9AAWXP9jFPU0QOVlNiWeNgNzILWvgORZJCH+VB/yqhvHzP0EDj90ewQlKjbnGecZCZAACZDA8AQoIA3PiGeQAAmQAAnUiAAFpBqB5WVJgARIgARIoGkISIagN/DCs9c0hYA0lFlaAq8VNbDNRw9Hd89MGExNQmmV+0c0TfdUuaIDDP3GIBcUAL0Ec4+Yg6OP/Likisoc7SsEVBl9g16uvH8r97eISJEBNtnyKBQi8ewLnRdSEFhPpNQDyQ+edplxvp0+FJ37PTvPAhSQC/vxnndOwx3fOdt6IblzrK7NgwRIgARIgASGJUABaVhEPIEESIAESKBWBERA+vgep+HV16PEA2ngDsJalc7rkgAJkAAJkAAJ1J9AiwlIYuTe7GBEeAsMpmRysaRZWerPvDFq4G3XgelBLlyCZ566AfkAFJAao3smoBaVxKLBBUN5bthuxxOxdHkOQTAJURwXMpWKBsvjMwFNqVsR0nppt2u7C03nf3ZkxOPIikhqCZ5/+no7vygc1a3DWDAJkAAJNCUBCkhN2W2sNAmQAAm0BgF5ENxlzy/j368VGcKuNbqUrSABEiABEiCBURHwIex+HYewUzZolRzlngSNsVU+rd3AemooyL3N7C0OQ79eHVHUmYawg4lb1hjtGFUn1eBk2TAU2OQ1CgG6MblrGZ58/AbrHRFYUuRUA+wNdMnYUybu57S3M/OqbIrJ3Nprv7Pw4kurEEV5G8bOeh8lrWpHASm7TjoSwiSS+SUh/lz0TBgdIaeW4vJLjsKOH/uA8z6yTkvlnlqDzTt6AjbQ5GFVSIAESGDCCVBAmnDkLJAESIAESMATkFAUu+19Ol5+tR/adMIgJBwSIAESIAESIIG2IqARqjfx62euQQgRFXzjm1dA2miTg4FwLWgzKelJLx9RGHEGbutxLuZrDeTDVXj320Pc+f2LrYDkJAGxelNHat2lYAwCkgZOPOV6PPzY/0Cp6Yh0/Nwg+cW0eN74MG6eWjuEsfPrpATQTA+jlMu3Zoyda5KLLaeWY/ed3ocLz5/rZDv7P8+o1JNp4LijgNS6c5EtIwESIIHhCVBAGp4RzyABEiABEqgRARGQ9phzJv71Sm8iILmEr2n4hRoVzcuSAAmQAAmQAAnUnYBsgzcIjORAWtgaOZAMsOnmn0Nk1kSkJ9nt/6U5WuoOva4V0DCWhzdui8k/VN3Ydsu348orTrDeEiWOEXREqmt/NU7hBuLhd8vtj2Dhdd9Hb2EatO5MqidyZFZvHOgp2L4CiJ9CItS+5x0duOM7F7g8SHYSpocLI14uwjXOCGBNSIAESIAE6keAAlL92LNkEiABEmh7AiIg7TnnDLxoBaQueiC1/YggABIgARIggfYiIAKSjgWka5tTQMrYpcUHQMJsWQFJr4lIPJDE20a8atrBGWIEgzdrxrfeZiYCojdxzNzd8Pkj90hysyTOERSQRkC1HU5xApI8Oxx6xCX4ze9ehzaSY8zl/5GQbfKjklfrV+MGTpwNKONp0x4DyueUTbz9lISKXIWu/HIsevw6u9YquyhlPT3bg007zBa2kQRIgASqTYACUrWJ8nokQAIkQAIjJiAPgXvteyb++XIPBaQRU+OJJEACJEACJNAqBJpPQBpAPmODjbyAtNkh0FgTGpMGZBhplZ4bazusnd+GsNMIxIBtiujKr8AzT12dCIiVzdjt60EyVtat9TkJAinjBrj40m/jO99fBI0ZMDoAggASsk2byHmvJdJRdiS1h4KbFYw8CRGT5F9HzkAXl2LvPbbAeWcf4OZfxVxjjB3ZWnOHrSEBEiCB8ROggDR+hrwCCZAACZDAGAlQQBojOH6MBEiABEiABFqCQAsISHE/iMk18UDKCEjydnuYrkc2ICVEljNoi4CkEQZFrD5L4+cPfMXmwFIVDdpZivSSGBnpVjvLiRry/0gDm2xxDIp6BqDy9ncRkMTNz3sgtbOIVKnnRVgSsTZQBUyf0otHf34l8qGkSHIhJdNjEKGW+m2rTSi2hwRIgARGRYAC0qhw8WQSIAESIIFqEqCAVE2avBYJkAAJkAAJNBuBVhWQDnUeSDaEnQ+p1Wx9U6v6ppZohSJyYT/e/Y5puPO7Z1UOYUjDda06osmumw4EEYy23fFELFvZCa3zNgS2fTcJYWds2Ej5g3I/xEf7SblBENjcsu4QgTZCqJbgV4sWWgFpIBvvfZQNbRfDpWNSk80ZVpcESIAEqkeAAlL1WPJKJEACJEACoyRAAWmUwHg6CZAACZAACbQUgTYQkMS0Hdti2898PXCwWkcIm6dGfI0KNi/Ltlu9Hwu+NhdhJeciCkgtNePH3ph09mij8MkDzsef/rYMkemAMblMzqNYsI2FWycg2WRbYy+6iT7p5pZE9fOefuUeRho5tQwLrzgeW2+xbpJzbCCfCgJSE3FgVUmABEiABKpLgAJSdXnyaiRAAiRAAqMgQAFpFLB4KgmQAAmQAAm0HIHWEZDEAKuhUDTAJhLCTsUeSJk+aw8T9vCD1OdpCVBAR64Pc/baGqefOicWkEo9tgYPaTd8OTyjlQjIuHDCowhIJ37xBjz02P8gwmRo5L2jX9Jg73iUhrRrj9CHfm750HQ+PJ14IdkofzDoCFdg7mE74cjDdpf0UZDsUnLIXGsPSq00L9gWEiABEpgYAhSQJoYzSyEBEiABEqhAgAIShwUJkAAJkAAJtDOBVhGQnAE2KyBFsYBUvo+/nXs7bbujokwvQizDl790BD71iY2scdunY8kGuiMzEnDiUTzPTIBbb3sMl1/1LehgJiJ0WQEpm88nCWknn/G/tBFGLyTZeaaUDWMX2GkneaKWYavZb8O1V3/REnF/+oGdewAAIABJREFUdwcFpDYaJGwqCZAACYyCAAWkUcDiqSRAAiRAAtUlQAGpujx5NRIgARIgARJoLgKtICB5qUM8kAIUNbDJ7ENQxBqIzCQEKoi7pD38j7JG/KwRO/27sgZt+T1Uq5BXb+CZp25CLnDeEd5jornGMWtbewJeQNLQErLOAHvO+RJe/HcRkZmS+M6ks8yNMZXkIHPzUMZYOx1+rtnX2AspH/Rh1ow+PPjAFQhl3llOlUPWMYJkO40WtpUESIAEBidAAYmjgwRIgARIoG4EKCDVDT0LJgESIAESIIEGINAqAlIcWktS1Gtg6+3mortvesawHYdlMxJGqv32+HvxyL263Cxy5IKVWGu1fvz0/qsg5v2sJ0QDDE5WoaEIZAWk0EpBZ8+/GXf/5AVEZjpMErPOCUcyxEKJzwbtfJdEyLXpyFpbQMqGrpOfreeR5eCOQCnn+adWYO4R+2LuYTtYEckdWTZunaKA1FCTgJUhARIggboRoIBUN/QsmARIgARIgAISxwAJkAAJkAAJtDOBVhGQvPnVCUg773ocXlvSichMTQyzzrDbHn1dKXxWqYeDM/Lng5WYvdFauG7hKc6IXcKoTWC1x5CoUivTPEhGxFoDbDj7aERmNURaQYlQoiSQpOhGqaebCCiRz/PT2vpRwjkrJImIJIfMwSBQ0FE/ckERq82I8NDPLkMgnn9WXfNzjnOvSgOWlyEBEiCBliFAAallupINIQESIIHmI0ABqfn6jDUmARIgARIggeoRaCUByfk2aAN84lOn4K//LKIQTQXaLISdHxtiwLaG+yiyr97ryOZgUS7XijJL8cl9NsJZpx8S/y3NcwPrk8SDBMoJeG8+g6IJsNVHj8Oq/mmIdOhkEBMhlwuhC+LtF9jQdsb+J15IMuZan2g2jKS0Vn7P5XK24VFUhDEaoQJCLMGvnr0GuTg3kj3BQmp9RmwhCZAACZDA6AhQQBodL55NAiRAAiRQRQIUkKoIk5ciARIgARIggaYj0IwC0uBBnayR2gCXX/Fd3Pqtx2DULERGvCLaTwwRbwfxfJBX+eeFJBcUK0IYGHTlV2DRYwusMduFrxtKQGIwraab3jWosJtjxoZik+eIOfufi7/+cwUQTEYxEicaCdsWIUCIMAgT4bINdKMhaXtRSQL65cIQUTFCPliG55+5EnmvGblInIMcnH81GM68JAmQAAk0DQEKSE3TVawoCZAACbQeAQpIrdenbBEJkAAJkAAJjJxAawlIXgKR+5u955yFF19ehQhdMAitiJJ64YycULOfKd5HxWLRekCIiCTeR4HSCFQ/1lkrh/vuuRABilBK8tp4gtY/KdP0gblZmp0L6z82AlkZQ+bZF0+7CT/9+a+h1TQY1WE9kKzHmxWTAis0iaBk59/YimzqT3khVxoRinBkNIx2uZByahm+dPJ++PQnt7Yi7tAHBaThCPF9EiABEmhlAhSQWrl32TYSIAESaHACFJAavINYPRIgARIgARKoKYFmFJAckNScOtCwKmHsvrbgPnzzWw+gaKZAm444vw+N2KHkqTH9yIX9+Ni2H8BlFx+CMIggIevEe8vmSirxhKB4VNMp2GQXd2PEVVrm2Y/v/z3OmX8N+qMZiEynDVYnApK8JwNKgtjZQ7kwdu1wlIews83PeASKOCtUArMcO++4Hr5y0VwbMDKwjByvcj2J8lE7jBy2kQRIgAQGJ0ABiaODBEiABEigbgQoINUNPQsmARIgARIggQYg0OwCUpx8PjG5ivghQaICFAyw6RZHomhmQZuuxCDbLkbswQaXy33Ui1zQjXlH7Y/DP7cdlNKxyToWj0os2DRdN8BEbbgqOG8+F8bu47sdj9feyKNoJieeRiIgiZeNH0rtIx85sch7Oyah67ROvACFSaAkyN8qvPudXbjzjvkujGScK8oLTL7TKeE23PBnhUiABEhgwglQQJpw5CyQBEiABEjAE6CAxLFAAiRAAiRAAu1MoHkFpDRfj3eXicOuGQNjFMSnZstt52Jl/3REmCwOEPHhfnA+AKkn02CjwHsCeM+A4T9R6/GU1qhSSSZuqJLcT7adziNE3EZcHiSFACsxc8oqPPzza6zhWgQk1z5PJXtlCki17tFmur4XgmSk+JxjF1z8TXz3zmegcqtDW9cjeU9C18Vjr218j4bvSQ0dh/gzyAUF5NRSXHXFGdh6i7dCGQn15/O1DVyfho1yN3zxPIMESIAESKBJCVBAatKOY7VJgARIoBUIUEBqhV5kG0iABEiABEhgrASaWUDy8o8XOGLDa/xrUQN7zTkR//y3tvlZYAUVZQUUHUUIw5zNDSR5SbT1pij1HPBEW0FA8l4QxmiEoUKIZdh1xw/gwvOPtOHIxNxfKqtRQBrrjGr1z8lIsWHqbNA1J6cWDbDR7KOgrbdfYEUQmVPyasSpLRvKrtUBDdc+iSAp640GQhUhDHqwyUfehhuuOxGh9QT0R8rXrk3DXZfvkwAJkAAJtDQBCkgt3b1sHAmQAAk0NgEKSI3dP6wdCZAACZAACdSWQDMKSCUJegbiMTb1ijVcX3fjvbjuxvsQYQZg8ta4LYfkAXLeOAG01i6pS2zYVfLBCkej+eFU8jSSag8M0WdsKDGbc0UZaN2Hjnw3Fj1+DfKB/E0+5UPY0VRd2/nWmlcXAWmb7U/C8u4OaBMCIhyJaCSebyJPxgJta7Z+dK0y0D4DkvhoAaaAztwyPLdoIXLWe7BMEE8u32gr0OjazbNJgARIgATGR4AC0vj48dMkQAIkQALjIEABaRzw+FESIAESIAESaHoCLSggxX3iPSNO+tJNePiR30FjKiIdWg8kUZhEOHIG7jgYnhKPCQXEIbgau2uNFcjkkFB15cGusiKSeB3ZMHZKIVARAvTiwx9cBzffeDJCMVhbTxFn5Lftp69DY3d9A9QuHSuuMvI8se+nzsff/rECRZ2DQWg1WXeeD8nWABVviCqkITeFTy4XINCL8atnFiBnJ/JgQhEFpIboPlaCBEiABOpEgAJSncCzWBIgARIgAffAt9e+Z+KfL/fYBNPywMeDBEiABEiABEigXQg0o4BU3jflPjepB5GEsXvy6X/h2BPmIzJrQKMLWkfW6yaXC60Xkgvg5o3d6bWNFVPc4fMnyV8GevhM9FiJa2ArJVb68rxFcXukpnF4Oqm3hO3ryEU2fN0xn98fhx7yMQTW86iygX+guZoG7Inu6UYvTxyLZJrI88S84xfiyaf/hMhMhkYeKnTefWnuscohIhu9jdWun5+tolOLmB2Zos2DdMt1X8bGH1kbsaZdQUbi/Kt2X/B6JEACJNBMBCggNVNvsa4kQAIk0GIEKCC1WIeyOSRAAiRAAiQwKgKtLSCJgVskooMPPR8v/P4NaExLvG28d0SlkG+xbJTx8kn9chpGQCrpZ2+WdqKXzelkkxsZGCuSGeRzAaBXYOMPrY2bb/iSNVRLCC0jAlQslmU9SyggjWoitc3J5d5HMra0Ubjjh7/EBRfdAB3MghGh1mfVqv+Eaai+kZkq803mqLA0SqOroxd77LQ+5p91iBW3rfdWXOtUxqaA1FAdycqQAAmQwAQToIA0wcBZHAmQAAmQQEqAAhJHAwmQAAmQAAm0M4FWEJAG9p81ctvcK4CkPZIcLVtucyx6eicBKi8B3aznjZyVHqWWbi/JSM4SLyg1wkjxdfZ+RmmdfCg795fE3Gy9kCIoU0AulFwr1yK0f3O+V05rktB9cfS6GAkN2I3Q241bh1RIcll95Jlih52OxZvLu6wXUiWhqZHmUf3IOs/BLB+Fbrz3nZPwgzvOT+Zm/erHkkmABEiABBqRAAWkRuwV1okESIAE2oQABaQ26Wg2kwRIgARIgAQqEmhNAck2NROdTe53Tj/rNtz/s+dQjLpgVAe05A6y+Vms1GQllxLRJE0yFL+TFZvqOZx8PXxtvfLjBCQfec+KZ1Yg0siFRYRYiTl7bY0zT98fymgE5blpyhQjCkj17ONmKltGmXjUAGeeewvuve8FFHTq6Zd6t2nm2IqlXRGPgiB0HkiSBynsh9Jv4LxzjsVeu3/IStvMRdZMc4B1JQESIIHaE6CAVHvGLIEESIAESGAQAoMJSAN3DRIhCZAACZAACZBA6xFoHQEpkX/E+yiTv0j6TMK0FbR4IR2O/mgGilEnEOZgtA0o5dx1bLIWZwy3uY7sdVx+IPuOiq8rlvI6HqXykfSfM0IrhLGA5LwbRDhyDdHIh6vw9rfmcPcPLrXZLkvxVM4hxYBZdezkJinaea+5OSPj5d6f/BqnnXkDEK4ee/m5rGEyH2VM8sgScDM5kHUFBQSqB5ts+A7ccO0JCP1alKxBjSJeswdJgARIgATqRYACUr3Is1wSIAESIAEbbmLv/c7CP15aBW26YKxZgQcJkAAJkAAJkEB7EGg9AWmAqdUargObC+mqq+/G7d9+EP16Coo6hFIdaaw3660jPAIEQYCoWEQYhtazQg77IsbeOtrBB7TNKkGSx0iM9O4eTkz5WmsEUnfdj1wYYXJnL5545Erksn4NycUoILXHXK9VKyUHkguDKM8Vm24xD33F6e6ZQjkvmzI9t1YVaZrrJmEjYwHJzeF+dOVX4JknFiIfODHbHS7YJA8SIAESIIH2JkABqb37n60nARIggboSYAi7uuJn4SRAAiRAAiRQZwKtIyB5kN6LOgkC5ay11hwr9z1fPuNG/PTB5xFhmt08I4f3NpLE9jaLvf2bZHYR7ySX9N6acuXXOnpSxDVLDMu2jUpZwcjXz4pcIoBFGgH6kVMrsNfuW2L+WZ+x+VXS6FhZ4Wiggdp7dKXv0Ihd58nakMVnR5HMrx13OQWL31TQyCdhIl3INjdOy70DG7JRNa1UhbxrstZIXjKzGC88dy1y9pSMcm3XH/oE1rRbeHESIAESaHACFJAavINYPRIgARJoZQIUkFq5d9k2EiABEiABEhiOQOsJSL7Fibk1FpDEABsZJyQdfczlePq5v8GoqYhMGHtgK+d5ZMQbQNufreEbPldJYxi/XQtsYDCXvykRkGJPjwDQuoh8LoAy3XjX2ybjB3dcaMWj0twqQxukKSANN3fa930XMlEUD8fABbETgVbhmOOvxVPP/BkF3Qkgb73/3Bj9/+zdCbwkV1328aeq+t6ZSSbJJBENIAgIiCCLYoAQMIRESFjDKquiEJYAAQJkR+EFUUgggRDCnsj6AqLyIqCIQQNCyCIBX19BUJQlCEkm60xm7u2qej//c+p0V/fte2+v1V3dv+YzTO69tZzzPdU9t+vp/zkp4ZHT6l7DTP51J02V6Hpddfl5LkDqjmtdoO2CJILcxX3m0XMEEFhkAQKkRR59+o4AAghMWYAAacoDwOkRQAABBBCYqkD9A6SBPpef+8/x23R2L37J23Tp5f+uprYr0xY3dZ1VSCRFBZK/4R27CqRwm9z/PSs3cIt2uMAoVdSqlLIe2tR1e/TzByf6/GfeokYcJsKySiW/rhMPBEYSaJf4ucO4dbcU61Of/oZe/8Z3K4t2+Omxi4q98DSa5hSQI/V3TDuHwDdUYjkXexlWpEZ0o0468fH6vWc9rGPiOtamHRM+h0EAAQRqLECAVOPBo+kIIIBA3QUsQHrsE87UD67ewxpIdR9M2o8AAggggMDAAvMfIIUb2B0VE7mfzu4Zz3qtvv2965QVlUi2jpCbZss5hqCoHSCFqe4GZh7jDuUbzq6VcbF2Ux652fcipcqzm/VzB0f628+fq+XYIqOwTpL1hQBpjMOx2Idy1X2BwKatk5q5dORRL9ZNu2ydsW2tcClMDbnoAVL3BWPP5zzzjEl0i+71K9v10Q+9zq1Ky9pRi/30ovcIIIBAWYAAiesBAQQQQGBqAnbz5DHHneECpFzbiilcptYcTowAAggggAAClQrMQ4Dka5DKa/V0fmK/vEpLmPrN37TNculpz/wjffc/d6qZ7SPFW5W5qaJidzy7P965d6WD09fJwpR2voahqSTeo4MPtPDo7GLaOvuJ3drvXkFpzSRZxfk6v9+eym5WKq/6YmGjigXseWJ/7Eo74SVn66uX/Vir6b6KY4tC2oV8ix4gtQoaM5tyshRSu+ky92g53qmzzzpVD3voLysh6634KuZ0CCCAwOwKECDN7tjQMgQQQGDuBXyAdKZ+ePVeN31L7j7vxgMBBBBAAAEEFkPA3/ZNdJ2uuuydxeLt9er55mv19AiQbA0Xu3lbVCI99/lv1hXf+L6iZH+lWaIobijL/NokFij5x+wFKD7kSt2NZqs8iqM9OmC/XOe+9Q913/sc5GqNLGAqV06tHwj1ngyQAKlez4dptTZcPfZseccFf6X3XfQlpfkOF8LaY6CpJqfViYrP65+X/rXFTUGpva4K6elPPUqnvOq4ULTVahVT2VU8QJwOAQQQmCEBAqQZGgyaggACCCyagN0cedTjz9CP/2elFSDN+idtF22M6C8CCCCAAAKTFLDqlDi/TlddXs8AaRgbdyO2FAjZB2re8MaP6rN/8zXtWdmmNN8iN5Gdu7nry5DiKC4qkvxvSm72rqKCoHNqOx84WRWTWxemyJ3alRedayrZMcI0e7370llh1b4Rb/GQ3YC2lu5RI7pVd7/bz+sjH/pDd+PZh0c8EJiMQM9g0Z4qkfTN//tTPesP3qA0P7DnVJCTaVE9jtr57LcXFquGzBXlsRJ71bHn8V126JMfO1NxZK8fYUJNIrh6jDCtRAABBCYjQIA0GVeOigACCCDQh0Ca+gDp6p+uKtOy+wwyAVIfcGyCAAIIIIDAHAiESc18gHR+LSuQhh6Grl94LET6xJ9fpnPP+7B2720odZXZDRfSuLDIKgQiH9r4h33twx+Lo9x33Nep7eHupLuvW1uHlq4NkEKZhm1bDpTs2HEcKUtTJYkPpEIwZfskcaYkWVHavFGHPfBXdf55ryjCo1aLhuZhRwQ2Elg3QCrWQfrNB79Yq+kOt+aWTc7WjjMX+51G3HrNMF0fINnzeylZVm5vzLSiHfut6pK/f4urLGy/fhAg8YxEAAEEFlmAAGmRR5++I4AAAlMWsJslxz72dF3902YrQJpykzg9AggggAACCFQksNABkhlbsVDsw56wfsslX/mOLnjPx/Xt71zn1kXKbD0k+5PHrlIgTmJlmVUK+PDIprmzgCkrpsXLlKrRaChdTYsKpULZra3UrgnKlCmJ7e5xCI38z1NbmKlUwWQtsxApVCklUaw0bSqOMzWSPTp4R67ffdZj9cxnPNxNh+X+tCKt9oVEpFTRk2ohTxNWQLLrO5K9v/idZ/6Jvv2965TlW6SoUaqyW/S6uPB6EF4f3LNdLlhKU0Vxrjjf6aYUTfwsm8U0dwt5YdFpBBBAAIFCgACJSwEBBBBAYGoC9gbvkY85Tf/zs5QAaWqjwIkRQAABBBCYjsDCB0iO3QIkq6dwCwnJ8hvLlV50wtt01be+r73NWGnWUKQlRXYj3OIZ274IjNz0UzZnXDHlnRUp2c+ytF0t1A6O2tUXeVREOq3AyI+GD6J8KOWrFTIXIFmrbLrBKLe1jppaWkr1a/e6o973Ll91FIKj9uR8PdZ+Ylq76TzR5v6sIUCyjtq6YdLZ53xGH/zo55XH+yvXllboysSKIUBrr63m1zLz67LZ870R3ajXnPp0PfkJh8kyZh4IIIAAAggQIHENIIAAAghMTaAVIF2TKsv9FHY8EEAAAQQQQGAxBBY5QLIbtT7YcZ/x76jZcbfDc+mSL39XF7z7o/rO9/5H0n5qZkvK3LR2fqo6C3j8f/sqIRcAWaAURYqTRGkabhKHG8Sd11Vog6s8SlNX3dQxl3CocMqait1aRyuKo9260y/9nF74/Gfot4/+VT85mL8D3VHhtBhXML2sXqB7KrViTbCiIba2mAVI9h7jyKNfqhtu2aZmtrWojrPnSvUtntUz+teNRHkWQmIfIDfiW3TofW+j973r1FZV4az2gXYhgAACCFQjQIBUjTNnQQABBBDoIdDMpaOPPVnX7LT7DsUaSNyA4FpBAAEEEEBgIQQWNUDyn/Zvf+rfBjtUFlkO5NY8ctUA/kb4+y+6WJ/93Jf1/f++Rs18i5LGVj9tXepvAPuqCr+9TWlnYZDdJw/T29nxy+ezKfDsYT+3M9v2S0vLajZXXZTl1j3KbYorq4tK3VpHUb5Hv3j7g/TYxzxMf/D7D3cf+WkHR/5yde0u1mMKfy3EhUwnKxTYKEDyV58FSLbV8174Jl3+jWuU5ttdBV1Yw6vCxtbgVN4svD7YK8dyslfbt9ykL3/pAjeNnXt1Kk1/WYNO0UQEEEAAgTELECCNGZTDIYAAAgj0L9ArQOp/b7ZEAAEEEEAAgToLLGqA5G/J+sdmK7IUM8y5ae3Of+en9ZnPflk/u/ZWNy1Xroay3I6QKIqWVORC7m5wu8IpnMdPe9de0MSmqfNBlisgsvWV3J1ku9HeVBRniqNVxbpVt7/tAXru7z9Zj3/coa3ti0nz3MHL59porSNfa8UDgVEEej1zSlMzFov22KX+prP/tz7yiUuV6oBRTjjX+9pz19ZCs8pF9/qQxEqiFS3pZp3yyufod57ym/51oe9XrLnmonMIIIDAwgoQIC3s0NNxBBBAYLoC9iYlVbSmAmm6reLsCCCAAAIIIFCVAAHS+oFKWJPEBzQ+eQkVSee+7dP69nf+W//1g6u1+9Y9unVPqmbTprbbIkWJr0RKEjXTZrtyIAtT5vlyg9wFT/bIbNUYJXGudPVWJY1c27Yt6YAd++rOd7qtjjziQXriE37DVyKU8qe1QVCYSsz/pPvn/QZmVV17nKeuAutdSeW56Xw13j9d+n2d8PJzleYHuOud2et81aOvTGyvGxWesa7q0U2DuVdL8V4d/sC76fy3v6hVheSvGCLguj5zaDcCCCAwigAB0ih67IsAAgggMJKAVSAddcyrde319kaPNZBGwmRnBBBAAAEEaiYQAqREO/WNy96hxgLfm+wnYHHbFBu2b/9aBCQ9+9mv1Xf+/cdSvI/SNFYe2TR0uSIrH7AyIzdrnU1XVV4zxuqFUkX5ihrxHt3tl2+nD3/4j1tFSuUqo1CptKYSodVw36J2BVIYXW471+xpWfPmWiWNnwLS3mfc/7AT1MwPVJ7ZdI1xaa2xRY2T2sGxezlxFUg+dDYze82w9c5irer2hyzrs5/+X0WAVPPLguYjgAACCIwkQIA0Eh87I4AAAgiMIkCANIoe+yKAAAIIIFBvAQKk9vj1EyB1jnaIkCwSshu/0tcu/YGu/Od/067dK9qzd0V79uzRjTff5P672UxdiJTEkZaXl9VYWtLWbcvaccB++qU7HKJnP+NwFxz56ao2qjPoauk6AVL3ERY4G6z3k3TWW7/midMOhpp5pN959hv1ne9eL+W2bphN+Zi1ItTFW9en/CzsrEByBUnuie9D5jhKleh6Xfn1d7oAiefvrD8RaB8CCCAwWQECpMn6cnQEEEAAgQ0ECJC4PBBAAAEEEFhcAQIkG/vBoiM/9VRpKaPi1q59u7umojX1XTENnoVDHcsghXvGITBq3Si2ciVff2Q1RT5Q2uwWcmkdmq5tN9tzcZ8B9HxkgZ55pq+DswDp7Rd8Tu+/8DPKc1sHaauvkYsjZVlWmsrNV9+E59bIbZrZA3QHSO1gKKyP1p7aLlUS3ajzz3mFfushdy1eDWa2YzQMAQQQQGDCAgRIEwbm8AgggAAC6wsQIHF1IIAAAgggsLgCBEiDB0j+aimmobMp6iKbmqvzYdNSra2u8DfI/fc714txR3Q/626PD5Dat503ioI67+QPFost7nOAno9XoH3d5coUaTWXjjz6RN1001bl0T7uZDZNW/uaX7R4M/TXP687QjP/AlAsdparEd+iIw+/s845+0RXmbhoUuO9MjkaAgggUG8BAqR6jx+tRwABBGotQIBU6+Gj8QgggAACCIwksJgB0sbRyubBS3kNo0Iw91PPheoiC5DsYeFSKyrqCo98YLQ2fFq/IqrXmjFhRSVuLo/0RGDnEQS6r8t2zGE/aWbSk556ir7/g1WtptsUxw33nLAKJAtTF28auza1z4vDq3CY2s9XY9nrQBLt1sE79urv/uY8N42d/eGBAAIIILCYAgRIiznu9BoBBBCYCQECpJkYBhqBAAIIIIDAVAQWN0Ba/07sIAGS2zb3N3w7j2g/KabkKqoKOm+ru3ipNeahMqldodTrclgbIIXJ7TqPNpVLiZMurMDaAKl1PRdTN5525rv1N1/8NzXz/ZXZYmEWrLYCVQ+3GFPYdV4kLigKSyG5/2xbWsCWxHvdOkhveN3L9Nhjf621PtrCXmp0HAEEEFhgAQKkBR58uo4AAghMW4AAadojwPkRQAABBBCYnsBiBkhl77VTybV/Wq406l6DKOxXjpvWC4TCEdcLrXpXcPSqNyoHRRu1fHpXFGdGoCRQrAv2yb/4qv74zZ/Qara/+2GaZVpaWlKz2VQcJwuw9lHbpDVJXVRMTpkVq50VVUedz/u9akS79bSnHqVTX/l4KpB4ciGAAAILLECAtMCDT9cRQACBaQsQIE17BDg/AggggAAC0xMIAVJDO/XPl71DjYWaImn9qbf8iGwUIIWfd8c4awHb6yFNJkBaqCGb3lOFMw8jUDw97P3Gbx52olbS/Xz1kavOsynswhSOi3MVdwZIUpRb9WKYCtNPYxem9YvUVBzt1b3veYg+dOGrFuz1eZgLjn0QQACB+RUgQJrfsaVnCCCAwMwL+ADpZF17vb2RW7LZtme+zTQQAQQQQAABBEYT8NNFhUnUMlmA9I2vv0NJx5I8nZO5bT6128Zt2nh6ttH6M729qQOanv1gZ157/W0WIPZ7/PWeJ6M+Y/o9/2xt1+51EcDmkdJMOrp4v5GqIUVJiExcmOQf/sXHTeMWWbDiv2tLBNl/t4KX2eruyK3xq5hZ78J6ZsXElPaFsVQ+AAAgAElEQVQanTWVRKm277NXX/mHt7oKpBD6t0/c+Z1uJ1ZJG3mIOAACCCAwEwIESDMxDDQCAQQQWEwBAqTFHHd6jQACCCCw2AL+ZnrsblnGcaQovUZXXXb+RAOkxRan97MlUA6PwnpVofIj3NDvt8W9AqR2LFJe66rfI9ZyuxJbIVp0I1KaSyefdpG++KVvKs33Ua4lt56PrfMTlgDaKECyA8UhUKolzvqNbsdGIb231+bI2ST22qxUcX69zv7TF+voo+7ZETX5oxIgzdklQXcQQACBngIESFwYCCCAAAJTEyBAmho9J0YAAQQQQGDKAv4md2yf/E+v0Tev6A6Qptw8To/ARAQ6K4/alUn2bGjHGe1AI9ym7w6KikqR0k18v2XYrl1ZMpFuzNpBNyi4yiSt5tIDHvQ8NbMDFWlfVwEZvKzKqLsezH3Hfd8HJKEiada6PWh71lZSrQ/nw6VMS/EtOvKhd9FbzjrRBW+9JvxbzHq3QfXZHgEEEKivAAFSfceOliOAAAK1FyBAqv0Q0gEEEEAAAQSGErA1SJI49tND5Tt15dfP01KyMPUSQ5mx0zwIrI0qfK+6A6TytGLtCcbaFR8hQOq+nT+uqfFqZt2qEPIVNOWHBUhNSccc+1L99NolKd/PT9mW+wpIq0PqGSC5KezmJ0DqfaVsFP3kUp5py9Je3fkOW/TJ//0GP41djwSJAKlmzxeaiwACCAwoQIA0IBibI4AAAgiMT4AAaXyWHAkBBBBAAIF6CPgbt5H7SL99vj9SlN+gwx94O11w/qluJZLeS9r3d4uyrmsd1bXd9bjmZq2V/lr2Y+7Do1ARs/bmfNezYZOnwfo/7u/5M2tSa9uzTj826J79qJlJJ7z0LF16xU/UTPf1lY8uIMqVGb6V1rhKo+Lv4sTtyQAthvJjVddHZ8s71zwq96n8WuSmGM13q6Eb9J4LXq9Df+MXegZIdTWh3QgggAAC/QkQIPXnxFYIIIAAAhMQIECaACqHRAABBBBAYIYFbO0jW1/DbkxaFZI9kmiXfuO+h+j973m1zZikRliOI/RjDPds7R5xr0/OV0q1XvHJoI0Yg8d6p5y006gEE+z65qMwbHFPeb/uPKj4mV2bnT9aZ6c+AyTrTO/jTVVwc+NNt9g8QCoHIC6Ys/WOculNZ39MH/3E1xQlBytNMxfg2f/iJPYhUhEgtYXK6/v4wHs+AqTOdYu6J/CzCq5gmKapGnFTiW7WS0/4HT33OQ9V7ML/ul9Hm15obIAAAgggUBIgQOJyQAABBBCYmgAB0tToOTECCCCAAAJTFGjfoLSbl3G0V9uWduvsN79Ghx92Gz+ZVznwGfJe5aBhyKDbDwzol1UZ6eFuc496kJFaMNrOdQ+QOtaQ2WQcWtdTadzdejula7soQHJD6v505SNhcjWr1POPjROk9TKutccZbRynt/eglVTWc19tc9W3rtFzX/BG7VndV1GUKIoTpXna0RU3pWbrO90B0vR6PY4z9+5X+ZryZwkBUgiRkjhzVUgPOvQuetc7XqyEAGkcw8ExEEAAgVoJECDVarhoLAIIIDBfAgRI8zWe9AYBBBBAAIH+BYqpouyvbEVJtFexdmvHji2K1NTelVXFcShFKqoD+j+429JugC4tLbVuitp/JI3YHTfcJA2HtG3t0/bd66esOWUxxdWATenc3Cofij9WjVVuw0bnHzV8GaTN1g77Y1blP7mViBWPYGZ92NStFX30n37Z8cM4tk/avsHf8+eDdHLEbYORq8cIa+WUqjfiKFKj0VCz2WxVdFjVXZp7r0YS6Q6/eFv9+v3upQc+8H66/2/8kuIQYIREyQv0yAxLjqWCkN4BUnuNn3YQNWLnp7b74AFSWEEqzaUHPPjFWk3312qaKE6WlFkVpEusO3PZdlzXHdxNreNjOfGg/bLnmF2nWXO37nD7rfrsp1+vRvkpPOhwjKUXHAQBBBBAoGoBAqSqxTkfAggggEBLgACJiwEBBBBAAIHFFGjdg3RTd2XuT6xUyptuWilbvL582zys2LGYWvR61gUGmd3OBV8W0FlqYWGSUkVa0e0O+Tkd8gsH61HHHqknPPF+blkevyaYhXahGqYzgGt91QqRuu/obzB/3qyjjtC+XrmGBUgnn/YB/d3F31Sm7cq01Apy46hYE6kVkHY6h9y4VSE2Qttmedc1a7HFkbK06aYVbeh6XXnp+UrsNbu/grhZ7iptQwABBBAYQIAAaQAsNkUAAQQQGK8AAdJ4PTkaAggggAACdRFo33/srC6yG7Rumi+7vR7m93LVAVXW39RFkXbOikB3YdpGQYMLkOLITVfnC40sRGoqjjLl2YqiaI+2bl3RYx59hE4/5XddkOSeCj2Wnllbz7VegNR/5desmI7SjrUBUq4sj2TvPR744BeomR+oZrbFncLbFj42Bu3vtpqwKAFSt7nrd27hvpToRv3eM4/QSS97kguQFuuKGuVqZF8EEECg/gIESPUfQ3qAAAII1FaAAKm2Q0fDEUAAAQQQGEpgoxuxxaR27k55edKt1k3e0gowQ52cnRCYskCoqrNA1E/BlyuJ42KKO/uyKUWpC5PSdJdu9wvbddLL/0CPPPoeLnDyszr2SJLct8sLh025o5WfvjNgbju3G2I8tuLRMY96mX66c1nNbJ/S9IDtOKR3VL0oc7V1lhbZlItJkihtrmq5sUd3vF1Df/mpN7mKpEECpEXRq/yy54QIIIBARQIESBVBcxoEEEAAgbUCBEhcFQgggAACCCAQBPz0SWHdo7DWTjtWCrfOEUOgrgLlAMmvoSS3RlIcN1yIlCRR8XWiOE6lbJei/Cbd/3530gfe8xpfjWQVeu65Msgt/LqK9dtuH8Z1T/XnKxfD9H9SlksvPvFsffWyn6iZ7ycLSNzDZW8b1TkuSgRSWBXrdDkYFyI1FOW3KtZ1+sB736Rfv8/B7lrs97Eoev16sB0CCCBQNwECpLqNGO1FAAEE5kiAAGmOBpOuIIAAAggg0IdA9+f8ww319SqTylODzfv6I33wscmcCLiwoqhAsi5ZcJplWTsUimJFUSblq4q1ImW36n73+SVd9P6T/Ro0XQ7r3aCf3xv33XVC5aqschVN2C52UZKRv/Vtn9JFH/myMh3QmhjTxqPDvyU8b1Nndi9e1PsJFa7PRhJrdXVVcRwriZpSdqNOevnv6nef+UCZKCHmnLwg0Q0EEEBgEwECJC4RBBBAAIGpCRAgTY2eEyOAAAIIIDAVgVECJFclMJVWc1IExiMQbsy3K4is6ihRs5n6ChgXKvlKmSiOlNhUYVYNIluH5mbd61cP1ocu+iP3PLAgyR5ul7CET5/B0nh6M82jhGCnOyIrv0KEqiRrpw+Q7HHVt36m5zzv9Up1oHO2P/boDEP6C1qmKTD4udeLHdtHsuvPwiL3t7se7dqzyytWlq8oiffo6CPvo7P+5DluGjt//REkDT4W7IEAAgjUS4AAqV7jRWsRQACBuRIgQJqr4aQzCCCAAAII9CWw0a1Zq0jyNyz9Xd325//n8YZuX1xsNEcCHVexzQGW+bWQbB0kCzDSzE+p1qrIs2dAlimJYsXRqrLsJj30IffU2895sRp2sMyCJv88sXXD4jWVM/MeuW5We2Wa7anpTCPNpAcfcaJ27dlHuZacmvOzyq4QJhXX3HzVH20UIBVThRbTI3q1Ylo/A7P/ju1i26N73uM2+uhFp2gptmu3O3gLT9ZuuXm/DufoRYquIIAAAj0ECJC4LBBAAAEEpiaQ5tJRx5ysa6+PlOX2Bi6ZWls4MQIIIIAAAghMX4AAafpjQAsmJxBuyltQFAILq0DK7Wt/N97/Hfu/o6ISJLaQI0+Va1WRbtArX/4U/d6zjlJSVB+Vb9e3V/wJMcDk+jP9I28WIHVr5MrySKee+SF97m8vVx5tL0KkIiwpKsDmN65er2frfD94uPW2MuVa0QHbV/SVi8/xAWbPR6/YjQBp+s8VWoAAAggML0CANLwdeyKAAAIIjChgAdLRx56sa66ztyTLLkAqT98x4uHZHQEEEEAAAQQQQACBWgmEqdTCmjwuSGpNsWbVSrfqDrdt6NN/+SdquO/76iP/KCpJatXjahtrU9atZtKhhx2vVAcpy7e6usfMTcXWWYkUWrbeGm3Vtrz6s7lrsZiiLsutAilTnF+vV5zwOD33OY90l1vuple0gNNfi+26UffD8mVZfQc4IwIIIIDAWAQIkMbCyEEQQAABBIYRsADpt489WT8rBUjDHId9EEAAAQQQQAABBBCou0D4IFV5rSTrU/n7jbgppdfrfve+vS76wBlWrNR50769JFLdOSbSfpuQzd6DHHn0Cbr+5n2V5fu2QpI0SxUlsZvKrry2z6IGSMHAwkxbGylTpqX4Ft3vHjv0Zx/4Izd9YhTZVHZRcR12XYsESBO5hjkoAgggULUAAVLV4pwPAQQQQKAlQIDExYAAAggggAACCCCAQKdAuHFvf9uNe/+3rZG0qjjKFWerakQ36oMXvk73/rXbup39Sj/rrXPDFGJe2Gq1IhcgPe0Zf6h/+94upfl2X3mUW0iS+CkEbcui8iaMTPfXi3jN+gBpj/bferMu+dK7lPgF61pWnRMGloW4/hbxeqHPCCAwPwIESPMzlvQEAQQQqJ0AAVLthowGI4AAAggggAACCExQoNd0zj7UyBUnUp6mSqJYiW7S055yqE45+dl+ijsCpD5GxQdIxnname/R57/4HTWz7UWw5AqRXBji1qUqgiQXzoW1qfo4w7xtEkJMq0LKo1zLyaqS7Aa95rQX6InH/XoxhaLvdTsm6l4HiQBp3q4L+oMAAoslQIC0WONNbxFAAIGZEiBAmqnhoDEIIIAAAggggAACMyYQAg27ge8qaIo1kRrxLTr012+j977rdDd9GLfoNx+41pRsufTFv/8Xvfr09yqLDnTrH2VZrqSxrGazWYRxxQJTmx927rcI63FZkJbEVv22W0983EN05mlPdteejzdzxVyFc38t0EEEEFhMAQKkxRx3eo0AAgjMhIAFSI941Cn66bW2/OqyciUz0S4agQACCCCAAAIIIIDAtATKayDZf4eHBSCNRsNXx2Q36U6/GOuvPnWWGrYWzbQaW7PzhhDJ3oc8+LdO1K49+yiK/fuQZmohnXwoEiqQomihK5DMI1yDbi2kyCrg9uo37nsHfeA9L3PT2LHUUc2eBDQXAQQQGFCAAGlAMDZHAAEEEBifgL1xO+Yxp+knP0sJkMbHypEQQAABBBBAAAEE5kAgTB+WpqkLjprNVcVJrCyP1Ehu1T5LO/VPl7xPcS417P9aj844yapDXBCw4DFTe20pW80n1stf9V596ZJ/lfJ9leUNRY3EG0dya0+ZWGqVX/YN+6p7ZrY5uMY260K5As79t7FoRQcdkOpLXzjLr4Pk1ovyVxgPBBBAAIH5EyBAmr8xpUcIIIBAbQQIkGozVDQUAQQQQAABBBBAoGIBq/yw8MiHGXafPlPSSGSFMnm2W1saN+iyr75Hy1aBlKeKIr9d9418AqTugcuVKtJn/+bbOuPMcxUnByvNlrWSNV1AZ3Mi+Aokv7KU+5PnikvVYBVfCpWdrnu9J/s6TGHnG2FhUapGdKNec9oz9aTjDlNxdRIgVTZKnAgBBBCoVoAAqVpvzoYAAgggUBKwAOnYx56uq3/apAKJKwMBBBBAAAEEEEAAgU0EQhWNtKoo36W73nk//eUn3qCkVR5DFchmF5EFQvY+JMulBz74+WqmByqLtikLdEVoZxlSqN0K4clmx16Mn+dqRDfrsAfcXhec9yo/CXnPqeyY3G4xrgd6iQAC8y5AgDTvI0z/EEAAgRkWCBVIFiDl0RbWQJrhsaJpCCCAAAIIIIAAArMjENkkbPGqtm+7VV/50tvUcAES4VE/I2TBkVFZJddDjni+dq/s0Gq6VVESu4qvRpwoS5uK4rA+a9l1Aeex64GaRLt1mwOb+sLnz1EjsnWSeq2FRIDUz/XINggggMCsCxAgzfoI0T4EEEBgjgUsQHrko09trYGkqDHHvaVrCCCAAAIIIIAAAgiMImDTh4U79VYe09SWpRt1+VfPdzfx2w9/456Vj9azzt06UvZe5HFPeKV+cHWuLN5faZo53ySKlWU2JaDtbytHefPcfb24AZKb1c9EIimJV6TmdTr5lb+nZz39cLdMFHHRKM9t9kUAAQRmV4AAaXbHhpYhgAACcy9ABdLcDzEdRAABBBBAAAEEEBibQDkSypXnqRLt1FWXX7BBgOQjEB5tAVtLShYS5dKJr3ir/vGrP1Cq/ZVlkZKkoSwN4VFerIJk6YiV2YTVpBZV019HLljL9qoR79LRR95XZ/3pc12AFB5cbYt6fdBvBBCYVwECpHkdWfqFAAII1EBgvTWQuhdvrUFXaCICCCCAAAIIIIAAAhMVcMVHrgzEIiEfIMX5dfrmFe/qCpB8M6gI6RyO9vpR3sb+/PXnrtSZr71Qq9n+ipNlZZkZez3ztjCk7L649UdtS3NMYoPapXvc/WB9/CNnKulYLSpESFyBE31B4OAIIIBARQIESBVBcxoEEEAAgbUCFiA9+vFn6kc/WVGmZdZA4iJBAAEEEEAAAQQQQGBdgfIN+Vx5lmopvkHfuKx7CjsCpH4uItO09yNP+p036Hv/eYOiZB81U9uzVGnjvgpTAlJb43QiCzAzJUlT+27drUsuPtevg+TQy2txESD1cx2yDQIIIDDrAgRIsz5CtA8BBBCYYwF7w/aY416jH169lwBpjseZriGAAAIIIIAAAgiMLmCVMW4NpNimELPp1TIpvUbfurJ3BVL7jNzIL+uHSiSbkC5VpLe9/XP6sw9/Xs1sX+XRFleC5GZEKHYqVy6NPop1PoIXsfWjkjhSnq2oEd2o5z3nKL30hCe2KrZCD7nq6jzWtB0BBBBoCxAgcTUggAACCExNoJlJj3viH+oHP95DgDS1UeDECCCAAAIIIIAAAvUQCDUeFh5JSSzlzZ/pm1d0r4HU3Rtu5ZuID+Da8YYFSLli2XuSQx90vJo6SFm+1W0Yx7Eym8+u2IEQyQn66qzILrxccZRpS2O37vkr2/VnH3itWwepXKPFVVePVxVaiQACCGwmQIC0mRA/RwABBBCYmAAVSBOj5cAIIIAAAggggAACcy1gIVKuKLu2jwBpriGG6Fx7JaM8j7SaSYf/1vHatXKAsmhfRRY0uaMWgV2U+egkZwo7v1atl4nt+stv0m1/Idfn/vpcJS5AKk9h1x4aArghLlN2QQABBGZEgABpRgaCZiCAAAKLKECAtIijTp8RQAABBBBAAAEERhXwN+qzIkDabAq7Uc82b/u3AyTlkWzZo8c/6dX6rx+lyqL9lGc+BHH/i2yiwFSZVdy4uQMX/VGEaHnmNOLoVi01btCl//ReNWIfKnXWIS26F/1HAAEE6i9AgFT/MaQHCCCAQG0FCJBqO3Q0HAEEEEAAAQQQQGCKAgRIo+LnynOboi6xlaR04svP1j985b+leIdlSspSWwcpEZUzZedQgeWr3+yRRCuK8pv1/OOfqBc+7ygXIvFAAAEEEJgvAQKk+RpPeoMAAgjUSoAAqVbDRWMRQAABBBBAAAEEZkSAAGm4gegMhGxqOjcRoJq59MDDT9TK6nblUawoaihzlUj+QZBkCu0AydZDsq8iNRVHe3TYA+6mC857kZvGrvzAbbjrlL0QQACBWRIgQJql0aAtCCCAwIIJECAt2IDTXQQQQAABBBBAAIGxCBAgDc64NszwAZFFIbYO0hOe/Fr94Me3KsuXlWYWIpUDk8HPN297hHWhQqxmPFm6oiRJdcfbb9Nn/uK1aoQZ7nKr4CrWkCr997yZ0B8EEEBgEQQIkBZhlOkjAgggMKMCBEgzOjA0CwEEEEAAAQQQQGCmBQiQhhueXiGSBSKpIr3uDR/Xpz/zNWX5dqV5o3UCm+quHSYNd9552Ks8gZ3vj8nZn6aWk5t05VffoTiydZHmobf0AQEEEEAgCBAgcS0ggAACCExNgABpavScGAEEEEAAAQQQQKDGAgRIow9enktWJGMBUaZYl1/5Ux3/ojOU6iDl2sf9MMtSJXHsprDj0SngTXI1Gomy1Wv16EfcU2964wluoziyn4VypGI/giUuIQQQQKCWAgRItRw2Go0AAgjMhwAB0nyMI71AAAEEEEAAAQQQqFaAAGm83q4KKZMe9JDnam96kFaaWxUlxTR2pbWQxnvWeh/NgrckSZSmqZaS3brT7WL91afOUhxbdESAVO/RpfUIIIBAW4AAiasBAQQQQGBqAgRIU6PnxAgggAACCCCAAAI1FiBAGu/gWTGN5URPffqZ+vZ/7lIe7a/MKmisSsmFITxMIEwBaOFR3IhdeJREiZJot/ZZvl7/dMn7lESt2iOP1lo0CUMEEEAAgToKECDVcdRoMwIIIDAnAgRIczKQdAMBBBBAAAEEEECgUgECpPFyu8nYcumU09+pz/3d/1MW75DyRLkiAqSC2taBsgDJh0g2T52UZTb5X6JYu5XoWl3x9QvVcAGSbcMUduO9SjkaAgggMB0BAqTpuHNWBBBAAAGbJiKXHnPca/TDq/cq07JyJbgggAACCCCAAAIIIIDAJgIESMNcIt2lMP5r//9etJlJRxx1km7evUVp1lAUJax/VFCH6iOnVawPFceJi9iU3apIN+klJzxVx//+w1wVUutBBdIwFyv7IIAAAjMjQIA0M0NBQxBAAIHFEyBAWrwxp8cIIIAAAggggAACowsQIA1j2CtAyl2VUXikivSUp71e3/v+jUqzLcrVGOZEc7lPqEAKnbNAKXZVSVISNSXt0pOfcIRec9oTOgOkudSgUwgggMDiCBAgLc5Y01MEEEBg5gQIkGZuSGgQAggggAACCCCAQA0ECJDGMUjdaxvlShXrLed8Vh/+2BeU5vsq0xKL+BTUeZGzRQVbHEfKs8xPYxelaiSreshhv6LzzjmeAGkclyfHQAABBGZEgABpRgaCZiCAAAKLKECAtIijTp8RQAABBBBAAAEERhUgQBpV0PbvrkjKZCv6fOVrV+vFL32d0ugA5drqTuSnb4vHcdLaHqM7QLLgyJY5WmokSpt7FUcrus+9bqsPXfiqVoBUnvauth2n4QgggMCCCxAgLfgFQPcRQACBaQoQIE1Tn3MjgAACCCCAAAII1FWAAGkyI5flfp3Whz7sRdq1dz81Mx8g2RpJi/6wAMnWOwoVSJkL1UzFgqSmYq3q7nfZoT//2JmKLZzzP+SBAAIIIFBzAQKkmg8gzUcAAQTqLECAVOfRo+0IIIAAAggggAAC0xIgQBpB3gqP1sk27EdpJj3pqafq+z9cUTPf7tb4Ke8Qdu2eAK+zRf1tNUIvqt/VAiHLhVwpUq40z7S0lCjNmorkA6RfvdvB+viHT1NMdlT9+HBGBBBAYEICBEgTguWwCCCAAAKbCxAgbW7EFggggAACCCCAAAIIdAsQII1yTXRHP+20w35igdEZf/hufe4L/6qm9leW2dR1fhv7f7O3qdkUuTobZbJKnHZlztp0auOoaZSeVLuv771VINlsfpmarsgotnqjbFWR9uoeFiB95PRiCrvuKQKrbS1nQwABBBAYjwAB0ngcOQoCCCCAwBACBEhDoLELAggggAACCCCAwMILECCNcgmsHyDZUS0bsvcpRz7yZO28MVKWLUlR4kIi5ZniKFKe5cpcohSpe22geQ6QXIzm5rLLlNsf81CsRhIpS3fpV+56kD7x0TMIkEa5PNkXAQQQmDEBAqQZGxCagwACCCySAAHSIo02fUUAAQQQQAABBBAYlwAB0jCS5eCo1xxr7bntmpn0vBe+TVde9QNl+VYpWlIzaypJEimz4MSyI1+B5EOnsB5QaFf5+PNSiZO7NZDyzPpuV6CtfSTFUaIsW9FSY1V3vfP++vhHzlQS+aos79L+e5hRYx8EEEAAgekKECBN15+zI4AAAgstQIC00MNP5xFAAAEEEEAAAQSGFCBAGgZu4yDHqml82BG56qK3n/+3uvDPPqNM+ynTsvLYB0Vx7v92D5vLzRUi2X6uJqn06F4Hqe4LA1mA5HrbWgfJ+p1luaI4VZ7vclPYffKjFiB5hhAgDTNa7IMAAgggMBsCBEizMQ60AgEEEFhIAQKkhRx2Oo0AAggggAACCCAwogAB0oiAm+yeZlIq6QGHHa/V9EDl0T4uQIrjWHnTfhLWQYp8JVIIlDqO2x0gTbbNVRzd98gHSWaRZT50k5qSbtXd73qgPvmR17QCpFabfMlWFU3kHAgggAACYxYgQBozKIdDAAEEEOhfgACpfyu2RAABBBBAAAEEEEAgCBAgjeNaWL8iya2DJOnoR7xE116/RVm0nwtALDCxNZAsC8mKiiOfjfQKR+YvQPL5UajUyt2Ufi5EcgHSbh16/zvpfRe8XA1bLqqYvm4cI8UxEEAAAQSmJ0CAND17zowAAggsvAAB0sJfAgAggAACCCCAAAIIDCFAgDQEWp+7uGoiC4ty6fd+/3/pqn/dqUz7K1esOPaBiQ9HfADVDkrmNDDq5Zb78ChNLWaLFEdNRbpFRz/8vjr7TX+gxH2XEKnPS47NEEAAgZkWIECa6eGhcQgggMB8CxAgzff40jsEEEAAAQQQQACByQgQIE3G1R81d5O0WY701nM/rg9+7MtK8wOUK1GWt6es80VHoYrJ/rtchVT+/iTbOr1j2zVo0/c5k3yPGvHNesHxT9ALjj+qFSBNr3WcGQEEEEBgXAIESOOS5DgIIIAAAgMLECANTMYOCCCAAAIIIIAAAghYvCEpU5Rdq29e8S43ZRiP/gTWn7iuvX+oQrL3K799zKm6ZmeuPFpWmvkAKTz82kcWpIQBmN8Qyfpo/c2ti1mmJPYhm5k0kr1q6Bpdfun7ldhaUV1xWn8jw1YIIIAAArMoQIA0i6NCmxBAAIEFEbA3ZI9+/Hh2rt8AACAASURBVJn60U9WlGnZfaqPBwIIIIAAAggggAACCGwsQIA0/BWyUYDkA6GwplGuNI/0wpecr69f8Z9qpstSvOxCE9vOprMLAVK7Nd1J3vxVIrkAKc9cSOS4okSxdmnHvjfpHy9+t1sfKo7a9VishTT8tcqeCCCAwCwIECDNwijQBgQQQGBBBXoFSLzBWNCLgW4jgAACCCCAAAII9C1AgNQ3VY8NuyOk9SMlWwfp3e//e51/wSeVRzvch95spjpfjdOrDfMfIIVe5xYiRZGSpKGsuVP3+OV99ImPvdGHR1TEjXKBsi8CCCAwUwIESDM1HDQGAQQQWCwBprBbrPGmtwgggAACCCCAAALjESBAGsWxV2DkSmncQcsfaLMAqZlLDzzseUrzn9NqukVxYtO2ZaUKpO62hPRk/qqPfE/bfhYW5VlTsW7Ukx9/f73mjN9XHHeuBjXKSLEvAggggMD0BQiQpj8GtAABBBBYWAECpIUdejqOAAIIIIAAAgggMIIAAdIIeKUApHyUtTMh5La6kew9y2Mf/yr96OpcivdXM0vXlNgsziwKtgaSqdg6SHkxVd2q9ttnRZdcfI4aSTGtnfzP/INypFGuVvZFAAEEpi1AgDTtEeD8CCCAwAILECAt8ODTdQQQQAABBBBAAIGhBQiQhqbrqKDZ+Cg+QLKp6k45/Z36/Bf+VVFykGz1H6tMKq3y0+Mw81uFlEeZi4QiWwwpX1Uj2qt73+sQffDCk5XYt1qx0UarTY0yfuyLAAIIIFClAAFSldqcCwEEEECgQ8ACpEc97gz9+H9W3XziuRKEEEAAAQQQQAABBBBAYBMBAqRRL5Hy9HIbV8jYls1MOuYxp+qanblWmw3laiiK4qIRWRFKhePM6zpIRb8i6691OVIjWlWU7dQLj3+SXvj83y5VHRWb5LlbL4oHAggggEB9BQiQ6jt2tBwBBBCovYAFSMc8+jT95Jq0FSAtzvQPtR8+OoAAAggggAACCCAwNQGrjckUZdfqm1e8Sw3u0Q8xEr0rZMrvR/x/S2ke6eTTP6C//eI3lGs/5dEWV5nkH3UKkAavjGpfWhZbWqd9x63/SbRbO7bfqn/8+/Nd9ZE9yIuGuBTZBQEEEJhhAQKkGR4cmoYAAgjMu0CWSY98zOn6yc+ayiNfgTSvS83O+1jSPwQQQAABBBBAAIEqBXLJphJLr9G3rng3AdKE6W3Kui9+6bt69SlnKZVNY7e1FaX4arDOCe2s6ibPMhemWNTnvm4nThNu7XqH70wZ/QR91m7/fR8OWQDUbqufqq44XmyhUe6m74vjSLH9ILtBxxx9D/3pH5+gJGa1oykNLKdFAAEEJipAgDRRXg6OAAIIILCugHvzEREgcYkggAACCCCAAAIIIDCwgA+QlF6jfyFAGlhv0B0sQ7HZEx56xPG6deUgNbOtVv+lLMvUaDTUbDYVR+2gqB3ChJhm0DNOYvuuACnKXTjUHSCFCiz3t6RGnLjgKM2biuNYuWJf/aZVbVm6WZd+5R2u+siHUTwQQAABBOZNgABp3kaU/iCAAAI1ErA3YY849lT99LpcmZZYA6lGY0dTEUAAAQQQQAABBKYpQIBUpb4FSDZR3R+/8YP6+J9/TXHjIGV5rChOlFpJjpvSLVMjSWSzLLhqo1agVKwZVGWDe5zLtdKCHvcf9n+94548TEWXF/3Ic1dxZP2LG4lWm6mSyN697dHhh91d573thUWA1HtKwDDlHfHSlC8ATo8AAggMKUCANCQcuyGAAAIIjC5gAdLRx5yia3baGzICpNFFOQICCCCAAAIIIIDAYggQIFU5zmHlnzSTjnvCmfrRT25Vmm9RpoYLkJIkcaFMlqaK44ZrWmoVPHGkaOpT13mpdjC0XtBTBEZxkSBlFhzFBbNVUmUuSMqsv9GKlvLr9ZY3n6qHPewusmn8ymsldY7N+uercgw5FwIIIIDAcAIESMO5sRcCCCCAwBgELEA66piTde1OmwSBAGkMpBwCAQQQQAABBBBAYCEECJCqHmZXhZRJH/7IJTrn7R/WSnaA8nifVjNsCrsw/VtqG1p4ZBU/RQHSrKz1GoIei3x8HVJRQWVttT6kuf/brXFUrJNkHYlzpWlTFik1opv09Kc8WKe++hmu/yFzqnpMOB8CCCCAwOQFCJAmb8wZEEAAAQTWEWiGAOl6e7NFgMSFggACCCCAAAIIIIBAfwIESP05jXOrXHkeWaaiZzz7j/T/vnuj0ny7xSeuKsetD1RMXWdndQGMTf/mIhf/mHaIVJ60rjtAyqyKyKbdK0qVrK0WDNk+ttaTq6aKmkq0R7/2q4fogxe+urX2UUcHWQhpnBcdx0IAAQSmLkCANPUhoAEIIIDA4goQIC3u2NNzBBBAAAEEEEAAgVEECJBG0Rt2XzeVXS79w5e/rVeecq5W0/2U51vdWq55nrp1j1xNj01f5/67c+Wf6QZIUTHNXFFxtAahPdVcmHXPqqqs7MrCsUyZIu3WtuVbdM7ZZ+jwB93BBUy2NpLva5EctZZXYuq6Ya8z9kMAAQRmSYAAaZZGg7YggAACCyZAgLRgA053EUAAAQQQQAABBMYkQIA0JsiBDhMiEatCev2ffEx/+elL1Ez3l+KtLkRZbTYVRXHP8MhONO0AyQdamwVIto0PhKzyKLGqJFl90qqS6Gb9wXOO1UtPeIzbwk9d1ysoKveUkqSBLjI2RgABBGZMgABpxgaE5iCAAAKLJECAtEijTV8RQAABBBBAAAEExidAgDQ+y/6OVI5ErELHQqSTXn2e/uEr/+GmsrNljxTZdHU21VtRhWRfldZGykqVSW66u0of/VQE+TWP7NGeli9TEqeKdYvufMf99alPvsFNXRcea+OhcJ5QikSAVOkwczIEEEBgzAIESGMG5XAIIIAAAv0LECD1b8WWCCCAAAIIIIAAAgi0BQiQqr4aWnFPEQLZ12kuPee5Z+lb/3q10nyL0qzhKpAsRLLp38pT2Vl4ZBU99rAp4exPmqataqXJ92dtgBRCLDdVXRF2+Yoim4LP2tdUHNs6Tru1Y7+mLv6781x45Kauc9P55V397BWKESBNfmw5AwIIIDA5AQKkydlyZAQQQACBTQQIkLhEEEAAAQQQQAABBBAYRoAAaRi1ce9jcZCFSMc86kT97LpEqfaVxS15JsWKlLi1g2ysIhcWJUniQqQQLJUDpnG3bb3jhYooa1eUy7cxs/WNYrlvyHplYZeFSFZ9tFdL8c1665tfrSMeene3zJNFQlaBFf7bn4tp66oaQ86DAAIIVClAgFSlNudCAAEEEOgQIEDigkAAAQQQQAABBBBAYBgBAqRh1Ma7j0UwsYtNLER65KNepWt2Zmpmy5KWlagIjZaWlGaZqzhqNptqNBoVVx519jqEVtYeHxz5sMsCI/tfZBVHliVZ9JXt1v7bM73+tS/Tkb91l2LNo1B9tF6A1F1x1M/UeeMdGY6GAAIIIDA+AQKk8VlyJAQQQACBAQUIkAYEY3MEEEAAAQQQQAABBJwAAdL0LwS/xo+r2cmkLJKOe9LJ+u8frSrNtimJLUKK1bSQJk5c1VGYMs6qgEIlUHVVSCHYKQKdYg0m1440c9VRaZ75KfXyFUXao3237NV5bztDh97/9q44ycKldp1R1Fovaf2x8NPh+Yedn+nspn/d0gIEEEBgMAECpMG82BoBBBBAYIwCBEhjxORQCCCAAAIIIIAAAgskQIA0S4MdYhKrRHrq016n//iv65WmS4qTrWqmlpvYukhWseODo7AWUvheCJYm16dycOMDHbfukc1DV7Srmdl6R/b9THG0Rwfsm+ktbz5dh97/591UdT7osgnucll01E98FNZT8v0iQJrc+HJkBBBAYHICBEiTs+XICCCAAAKbCBAgcYkggAACCCCAAAIIIDCMAAHSMGqj7uOCniKLCQFKaz0jq7XJ/QpCJ7zkLF165X+rme2rSFuU5RYg2dRwsZu+LoQ2o7an//3bAVIeWQBk6x9FvqooipXnmfIoVRw3lehWHbA9099/4Tw1fLNd/uWypmL9I3e0VmHRelPUlddECgFS/y1mSwQQQACB2RAgQJqNcaAVCCCAwEIK2Cf0jjrmZF2702bYXlKuZCEd6DQCCCCAAAIIIIAAAoMJ+AApSq/Rt654txrMDDYY3whbh0nc1qvACWsinfaaC/X5L1ymSPtI2qpm5mIbF9hU/fCXh59uLwRIsWLJpqyzyqI4laK9yrNbdMfb79Cn/+JN7p1ZHK4rq0AqMqNWHZElZe6LzQIkLs6qx5vzIYAAAuMUIEAapybHQgABBBAYSMACpIc/4tW67gZbfLbhP5lnc3DbR/ds/oTy+5GBjszGkxYIc7aH8/Sau728Tff2k25fd7va7eua+72qhnSdp+xV3bz363e23zb0u90kWKd57mH7MyttnpV2dDsO0q6qXkPCeapfl2LYq8zvV5XPRq0sr+sxyNiO1vON9+58rfVOdgu0Sq+NLLp/Ng23fs/Z73aTGM9pnrvf/vTTxn626T5f+Vr1vx8XMYC7X59Leaoou1b/csW7lfhSknWavN4N/n57yHabvNoUP2772/scWxPpbz7/Lb3t3Iu08/qmVvJtyrTsQiRLXsq/leahqskVOPnxKq811Pv8/vUsy4rXteKI9tG84l8H/1fuv/avgT7EsqNb1ZFt27DwKL9FBx4oveSEZ+mJj3+Qu9RClVH5siqKkLggEEAAAQQWSIAAaYEGm64igAACsyRgb4JTRXrEo07Vz661mbSXpKih1FagtUccK89yPzf3lB/lm2JTbkrHwrvTbstG5y/P425TdUx+Xvf+NNysI8UNxHKb/Pem8whTmUyzDd2BVvsmgzfpvoE1zbZae2YtgOu+cjZ6zajyxnVoVz+vYcPc2Bz2GVM+Vzmo6b7uymNdRfs2eh5U/XpRboutk2GvE+t5VGFTHuv1PkDQ3Y5pXOsb/7sUXsuKBeKHvYAH3G+z16t+np8DnnKgzXn9H4ir43kYnpP2d/hdZ1yvFWuCo9bNf/9voDun3eCPcuWrP9W/XPkeJd1FLa07/eVpxKb3+87g0nXaox3Q+d81Syv/WM6XSS8/6Xxd9s/f0a49kRRvU5bGiqLEhTluiaTwu6h7/1P8rhPbB+v8tHhJ6ffpzK1FZEGQ//chS/3XNs+cuz4sWCzCIlNsJLGazWb7HLZn1lSjkSlPd2v//Ro67nEP1yte/lirSVo3PKrTiNBWBBBAAIHxCRAgjc+SIyGAAAIIDCAQpnZ4+CNfpZ03xEqz9hR2/k24f+MUpk1Y+wm87jm1Bzh5adNw46Q74Jj2DfLNehPaPSs36MqO7o1s5m/QVX1jczO38s+nfdPO2hKcwvU2C23qNpy1NnVfU7N8jQ1yPU5623Hd1BxXOzcKjnpdc1WO82Y31Mdl0O9xuseuu30hXAqvJ/0ed9jteo1FeN3vHrteYeGw5+13v/Wqx8r/TlX571Ov68n6Uv53PHxtf5fDwn77PKnteP1fK9srQLWtJnlNdTyPiia5gMKqR2wtm/RaXXXFu9wUdmurQ8Lvy+EnBEjjeb6ECqEwMZx7FpcO7b/vpnwr6N17G0lPf+bp+u5/XK882q7VNFIcb1Ez9+99QgZoH6Cz8W1XnPkP1rnp5uxnLjyyqegy/34pTnxwZOFT6fdwv7aRrzRqHUuZkqipKN+jPL1Rv/3wB+isN7/Qr3Nk2VZrfaei8VP8kNV4xoqjIIAAAgiMKkCANKog+yOAAAIIDCUQAqSjjz1F11xnM4nbdA5hDaRiegUXIJWncCi/6R1PgBQav9nNyWkHNd034co3m4YagAns5KfQaAdHoY1J4t/UVh16lc9n7Zr0DZ5BSde7yTnocSa1/WbPiUmdd5TjVtXmzV4PZimsqcpk1HEL+5tt+ZP8kw4M1ws8/A05fysvvH5Ms5qy3M7Nrr9RxmLQfcPrfnm/jT6AUfX12KuKY9r/FnQHSmWvWRnbqsdp0Ouu1/az0ub1At9xjW37N+GwGk2mON+pqy6/QEnp1+R2fNGtRYA0justhEV+Krhiqjf3X8X7llLFu/9u291yoPdfdLG+8MVLdc21N+ranbcoivdx03nnNo9dHiuSTe8t2RwN7jXCvueGPJP9Xm2/1VoVks3nYKmPW1MpTGPnfhf3vfTPCylKbNdVKV9Vnu/VAfst626/fFs97tEP0xOPO7SYUM/2a5extZ5ToaRqPHAcBQEEEECghgIESDUcNJqMAAII1F/A3vDYW55YRxx5km7aZYvK2hslm8ohLMsa3mjZWyTbulgTqfTmbNIOs3QTuLuv5ZuJ075pUv7UbbjRau11b3Az/8nIdoVNewq5SY5ft0+4YVi+cTjJ8292bPdJ0K6p2MqVd2H/qivhJn2zfjOXjX7e2TYfSLbHdXZviI3rpuEodmHfXq8b03j96L6pb19P02mz1/rukGkcYzHIMXqF4eXXtKrD+c3avp5nuDEZXv82O84kfl7+oMMkjt/rmGufY+3XLz+OnTdsef1fqzhrr/+9Xq+m8TrhpzmzAOk6fePyd6rhEoYQaDBt3WSf470qkDrPGMIb/93O6M+9uykqks59+yd18T9cqR/+6Holyb5KUwuSGv6DdbZbHCtt+g9oJXGx3lFRcWTrF/kPPPjfuf2HMCKl6aqLnxL32bxUcZQqbd6iO93xQB1+2H31qlc+3QVLFjr2Wudo/YBssqocHQEEEEBgNgUIkGZzXGgVAgggMOcCPkDK8liHH/Ei3bpnH6X2RsmmWSiWQGrfUMncO5vWJ/zCosFjFOr1CeUw5UO4gd/rhucYmzDwocINuO6bYVUHDuEmZrnCx75X3Nv3b5k7pr4IN4rD4r4Dd73vHTa6wRMWUfdtLQcRfR9+pA1tzvpum/K1X65OWms40qk33Ln/MGG8FYD99KijbeFuhxvAcFNmdkKk9g30dnga+jjNoKTt3Dm9ZNVtWi+o9DfB/AcJQvjc+/of8frrcamsF8qvaav9kzTh6Xy6x2Pta1T4hHv7tav8mjHp9oUxsXYFn+5At/franm5+H6e9cNts95rf9ul7VeFVeeHKKwswb1wFVUFRZ1IcUlX0Z71VHn9H+566+XmnxvttcuGO3Ln+oP+lwa5tULd66TFA2mqRsOmPbteV1z6XgKkYaGH2m/zAMkfNvx7FZ7rYe2i0tR2rppIuvCii3Xp17+pq39ynXZed4v2rqRatQKjuKHIBUbFvz/u91b/b2WaNpUUU0YvNRpqNld8VZKaWl6Otc8+W7VlOdFd7nwH3fved9WLXnCMq2SyAlsLn9r1U8XvBcV1FkjWVlgNhcVOCCCAAAI1FyBAqvkA0nwEEECgvgIWIEV6ycvO1lcv/TeluU1h13CfxG19mrrUOQucut7TTKTr7ZtexSK0XfPat25MtW5aD9mMYmq+fvdee8O1c0o2O860p1cKN778gu9hOsIeN0BGtXMXwmA3kHv5TfNGXc958ktdCm1bN9waxbC4edlLsK8biMV0KP1eu5PaLoSUfY3jKF69OtB1/fWquPCvFZ1BaV++YwYrty38d1grIbxmbBogjdnPzbRTmlYydNm/dnS+9vbmGOz53+sY3UfoNTbdoYy71oobdx1LXQw6ZgO+frlbkB1Bd7v1VQdH63W19e+2C/86dTueo+O4lob0C1b26fwQfrl/TiYcCHYHSP58vg3dj3JbWmPeWhVl0Autx/a8/o+OuM7rv41dCL/9OI7+OhUaW36NDkdN7LUyW1Wa3apfusP++j9/eW5rIuh2J9ttIAgYfejdETrzoHUP2vt537l/xzaliqRwUDvVqae9Qz/88TW69tqd2rNnVSsrTaWpn2qu2Wy615FGI9GW5SUd8vMH65BfOEh3vvMv6qSTnuYCR7tc3dO+vK6R+6esPU24/+HagL8VWA3S8TExcxgEEEAAgdkSIECarfGgNQgggMDiCNi0DbnUzKUPfeRi/cf3f6zl5W3asrzVTX3mKjSKbdr3dvzUHJOoMyi/ifM3AHL3xiy8OVtdtakgWm/lxzBOw91YCDe9kiTW0tKStmzZ4r2KaeKqWkR9PQA7/549e7S6am9wU3czOExlV6Vf9w1xG0ez2rp1q3ujPSsPGzcz27t3xf1tZuUbRuUgqfNm4/DPgvCZ2V4G4Tqyv23cGo2G+2PXWuejPJt/tZrWNrt5Ys9J+9MriFjbouG91u9du/ojPC/D9b68vOzcfN6wtgqpSrHwXLDnwN69e91rWrhRFBba3rw94/XzC7+3j2nX17Zt23qGR71f04Z7/bR+tvYsdakcfpSDmpWVFe3evduZ2fPBB0h2FP/p/+Efg7Xf3egrgjXflljbt293z8teIcTw7ep/z44b2u4GZsO9fu3atUvNZuqsws105956Howm51s4mJ8bsTiWPS/NztpablP1z9F2JUL4N9P+Lk8B2xkk9T8um23J6/9mQv3+vH0NhtdRGzO7trpf//s9Ytiu+3rs+Lr1uhn+XWnqkNsepKc86SFaLmY7a53P/8rcXpNnzVo9g7aM7Ttefvp4Kev52rImgOqVSPnvpVlk/9z4qe5c9VHx6tfjJTBEQK2abFdhVDzCtdBay6gULLoPuhRrKBUd9O32U2u2+9BncsZlggACCCAwlwIESHM5rHQKAQQQqIFA8T7E/gp/+m11H+/Z+j0U2yGwcAKD33rtTcTzcOEunbnoMNf/XAwjnRhSgOt/SLgZ2a3n+BVr2ISVtFq5UavNITZsT1Y2I91ZqGa0x6UdxJTHs/07VefPu7dxX/fYsVUY1/XL2drjBvbuiqMi2O4aFX7XW6jLlM4igAAC6woQIHFxIIAAAgjURIBPvtVkoGa8mVxHMz5ANA8BBBCYkACv/xOC5bBTEegdDK29yst1Z5Op4p9K92t20u7YqLuOu1eA5LOi9p69w5zOEe8OGXsHSOUj9bt/zcBpLgIIIIDAWAUIkMbKycEQQAABBPoVaK9pNK3PtnEjqd+xYjsEEEAAAQQQQACB2RVYPzgIbeb33nGMXv+K/W/Z2a71IkC/1ebvmjY+7/pH3/zI4/DjGAgggAAC9RQgQKrnuNFqBBBAoPYCBEi1H0I6gAACCCCAAAIIIDADApsHSNbItRPczUDTa9WE/mOh/rfcLEAKIzfZAKm/o9dqsGgsAggggMDYBAiQxkbJgRBAAAEEximw+RQMfFJunN4cCwEEEEAAAQQQQGC2BYaNJWa7V/Vp3fAfgNsg4pvEoK57zF4/aLdt7YR5k2hcfcabliKAAAIIeAECJK4EBBBAAIGZFCBAmslhoVEIIIAAAggggAACUxIo/37MR6mqH4TxBUjudpzvwCQymoECpHYjCJCqv6Y4IwIIIFAHAQKkOowSbUQAAQQQQAABBBBAAAEEEEAAgYUXIESaxUtgkBRoHCPY36SFk0mnZtGfNiGAAAIITFKAAGmSuhwbAQQQQAABBBBAAAEEEEAAAQQQGKPAIHHFGE/LoQau7FmPbNQRJEDiYkQAAQQQqE6AAKk6a86EAAIIIIAAAggggAACCCCAAAIIIIAAAggggAACCNRCgACpFsNEIxFAAAEEEEAAAQQQQAABBBBAAAEEEEAAAQQQQACB6gQIkKqz5kwIIIAAAggggAACCCCAAAIIIIAAAggggAACCCCAQC0ECJBqMUw0EgEEEEAAAQQQQAABBBBAAAEEEEAAAQQQQAABBBCoToAAqTprzoQAAggggAACCCCAAAIIIIAAAggggAACCCCA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przoQAAggggAACCCCAAAIIIIAAAggggAACCCCA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przoQAAggggAACCCCAAAIIIIAAAggggAACCCCAI8kbvwAAIABJREFU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przoQAAggggAACCCCAAAIIIIAAAggggAACCCCA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przoQAAggggAACCCCAAAIIIIAAAggggAACCCCA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przoQAAggggAACCCCAAAIIIIAAAggggAACCCCA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przoQAAggggAACCCCAAAIIIIAAAggggAACCCCA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przoQAAggggAACCCCAAAIIIIAAAggggAACCCCA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przoQAAggggAACCCCAAAIIIIAAAggggAACCCCAAAII1EKAAKkWw0QjEUAAAQQQQAABBBBAAAEEEEAAAQQQQAABBBBAAIHqBAiQqrPmTAgggAACCCCAAAIIIIAAAggggAACCCCAAAIIIIBALQQIkGoxTDQSAQQQQAABBBBAAAEEEEAAAQQQQAABBBBAAAEEEKhOgACpOmvOhAACCCCAAAIIIIAAAggggAACCCCAAAIIIIAAAgjUQoAAqRbDRCMRQAABBBBAAAEEEEAAAQQQQAABBBBAAAEEEEAAgeoECJCqs+ZMCCCAAAIIIIAAAggggAACCCCAAAIIIIAAAggggEAtBAiQajFMNBIBBBBAAAEEEEAAAQQQQAABBBBAAAEEEEAAAQQQqE6AAKk6a86EAAIIIIAAAggggAACCCCAAAIIIIAAAggggAACCNRCgACpFsNEIxFAAAEEEEAAAQQQQAABBBBAAAEEEEAAAQQQQACB6gQIkKqz5kwIIIAAAggggAACCCCAAAIIIIAAAggggAACCCCAQC0ECJBqMUw0EgEEEEAAAQQQQAABBBBAAAEEEEAAAQQQQAABBBCoToAAqTrrvs6Ud20V9bXXODbq78z9bTWO9nAMBBBAAAEEEEAAAQQQQAABBBBAAAEEEEAAAQQQmJYAAdK05Nc57/QCms3P3L2FdaG6gGvGBormIIAAAggggAACCCCAAAIIIIAAAggggAACCCAwxwIESDM/uL2DnfDdqgKccivGe87ePdk8zprAwA100qpHYAL95ZAIIIAAAggggAACCCCAAAIIIIAAAggggAACCKwjQIA085fGbARIxmQtaYVHY8tPCJBm/hKkgQgggAACCCCAAAIIIIAAAggggAACCCCAAAILJ0CANOUh74hPxhbKTLlTA5y+3y4PVBw0wPnXbNrVoMrOO0qb2RcBBBBAAAEEEEAAAQQQQAABBBBAAAEEEEAAgTELECCNGXTQw818gNRvwjNox4vt+z38NIIc1nwaclDZDQEEEEAAAQQQQAABBBBAAAEEEEAAAQQQQKD2AgRIUxxCCyjCtHBuarjSHHH9BiujN78zJsmLSeo6pqorvpjMOkilnk4jJeoCJDQa/YriCAgggAACCCCAAAIIIIAAAggggAACCCCAAAL1FyBAmuIYrgmQSm2ZXoBkjYjaax0VbZpctjOZWGrYYe23n9WNz7A9YT8EEEAAAQQQQAABBBBAAAEEEEAAAQQQQAABBIYXIEAa3m4se5aKjsZyvNEOMo0wx8doofLJwqvyo/Mr+0m/Ec9oEhvtbS3IXIt90La2jZM7N0dGAAEEEEAAAQQQQAABBBBAAAEEEEAAAQQQQKAKAQKkKpQ3OEeeS1Ekhb+n3JyugKaKaMTCo/Ujo+4W5HmmqAOsijaWWGysOr8kQJr+RUsLEEAAAQQQQAABBBBAAAEEEEAAAQQQQAABBMYsQIA0ZtDBD+fjkzzPfTDS+u94k0ONZxI1F4bkUtyRwxTHdqnWZu0YvMflPfqpeTIbS9nKRuOLjTZ3dOcNMVFrPSi/39rJ/kbzYG8EEEAAAQQQQAABBBBAAAEEEEAAAQQQQAABBGZBgABp6qOQS3nmy5BaDz8xWjkwWdvMzYOPfrq25ijuG0WNTatN44trutvUTy/ak9yV2lFUbvXTx4236aMFPcrDQt0UAdLoI8AREEAAAQQQQAABBBBAAAEEEEAAAQQQQAABBGZPgABp2mPiwqNSIyyssG9sWvnTR/CxTt/awVQRzbjqp8TnRh0ZTXtloupW+unsV7tCyYI2a+dkK6JcfBaqwbqIQyWUbTO5SG3aFyTnRwABBBBAAAEEEEAAAQQQQAABBBBAAAEEEEBAIkCa9lWQZ8qiXKkiZcqVdaxCVExp14orQqBTTHs3lrZnskimoUSJnSeP3HR27exk+KBquOatDZCs2sf+Zz7eydpXTrs6V1Hq/7xrVlgqdi1PT2fb5EokJYqdlVUdESD1r8yWCCCAAAIIIIAAAggggAACCCCAAAIIIIAAAvUTIECa+pjlWlWu3cq0R7lWXEhSTCHX1bbSSjyln4TJ1IbpiD/PsiLto0TblGhJsQuS1ouNJhUndRy3oxLKe6wUPrvlvfxj2OBorVU5MOucni5WQ5G2KtIWRdom/zU1SMNcb+yDAAIIIIAAAggggAACCCCAAAIIIIAAAgggUBcBAqSKR6q8rpFV1DSVapeauvKG7+jcD71Lqw0pjfNiGrV2TNGOSnztS6iAGTQ+CucvT2O31JTuc4df0csf90Ltry3a4mptfJXNejU6467A6RUg2fcyZbpVTd2oVb39M+/Rt37471pNLEobX3hknq6qKc+VWPWVVYXlUhwnStNMS3ms22zdoTOee5J+UQdqm6vXihWNbR2mii9CTocAAggggAACCCCAAAIIIIAAAggggAACCCCAwCYCBEhTvERWXHi0qn/e9W967lmv0PUNq0MK9UchKOqstgmxTrF60VimUoszaTlr6Nj7PVxvOu5M7dBWLReVSOvXIk0YLpeb2m+PUt2gFZ36f/5Ef/3PX1QzaSqLMuVRMZ1fPq4oKxzHoqQQ0UWKokh5mivOEt11/zvqz046T3fUz7mKraWx6E/YkcMjgAACCCCAAAIIIIAAAggggMD/Z+87wO0sqrXf3fdp6Qm9KL1I7xaaKEj1Xr3Xe8WGQBIwoSmCePX+Il26CChNBbwqiigoooKiEEBQWkIRRUVQUkly2q7f/6y1Zr6Zr+y+T84Jmc0TcrLPV2beNbNm9eUQcAg4BBwCDgGHgEOgDQScA6kN0Lp1yzDKeGzlIsy5+HT8o2c5hvIFKcvGPiPqtkMfU87OuEoS1KrI/LrDAZFTKllNYvJIDz607WE490NnoxdpZL0k90OST7ccNTUGG66N5wGlRBWDKOF/vncxbl/0U7zROwIkytIpKjD/boxNeh3Z3Z/MSMmRlEb/SA47p7fATWdfxZlIeS/JDib3cQg4BBwCDgGHgEPAIeAQcAg4BBwCDgGHgEPAIeAQcAg4BBwCDgGHwJsNAedAGkeKrkQRF//uRlx337cw2DOMYroojhH2DqXUyFRGDNVLo5JpynPSXQeSOIgGRnNY741+3H/p3ZiOHuS91Jg7SEy7I+28UYXzPGA0UcYyjGL/0w/HkmlDWJ0bhfbXVL0q1ZoDEtrR1i4hw544OwNJP5Pq2gG9pRxmDPbjylMuwMHr74l+7h7lPg4Bh4BDwCHgEHAIOAQcAg4Bh4BDwCHgEHAIOAQcAg4Bh4BDwCHgEHjzIeAcSONI0+Uo4MsPX48b7r8dI5khlJNlHo04icSBxNk2/GXIgSQXmoSZNuYhzg/TS6i3mMWsVf24/6K7uUgbOUgin3CmUBvvtW8xDqRg6Tga1nCihMUYxoFnHYHF/aswnC0ikUhyr6JkMokqOZA6/hgHkinXF56kXJMvZzF5qIcdSIfO3BcDzoHUMfruAQ4Bh4BDwCHgEHAIOAQcAg4Bh4BDwCHgEHAIOAQcAg4Bh4BDwCEwMRFwDqRxpMsKjOK8Bdfj67+8FaPZUZRTFUmqIc+QR+4M/gc7j8h/ZD7G1dHJ8OkpVIKtWq3w3+RAmrm6D/dfeDdmoh+9XgbJcIk2exzdSL/xPUjRDKThRBGLMcQOpCX9qzGULUFSkNSLGaxuDEJQDDvU6Dt5hfRCyhZTmDLSi6tOvRCHTN8Hk5FzGUidLEB3r0PAIeAQcAg4BBwCDgGHgEPAIeAQcAg4BBwCDgGHgEPAIeAQcAhMWAScA2kcSWMcSN/GaLaAUqLMDhH+T2XaiBMp6EDyuuS2EDeUeITIQdJTyPgOpBnoQ5+XVT2QQk6abmYh+c8KPVRlIL2O1Tjos0dg6cAwBrMFJFKSgUQONhoz/9zmJ+gwindEkX+qWq0ikUwhpxxIV8w/H4fNfLvLQGoTd3ebQ8Ah4BBwCDgEHAIOAYeAQ8Ah4BBwCDgEHAIOAYeAQ8Ah4BBwCEx8BJwDaRxpJCXsrsP1v/g2irkSKmnKQJKsIN8xEuc86rB0nZ6ydiDJO5OcgTR9ZQ9+ffFPMYscSMhYJe467TVUA2jLb2TK2clrhxNlLMEQ9v/M+7Bs8jCG8yVw7yPf1yO9idr9RPO4rOwmfqg42OQVHvKVPAZW53DNaRfjPTP25gwk93EIOAQcAg4Bh4BDwCHgEHAIOAQcAg4Bh4BDwCHgEHAIOAQcAg4Bh8CbEQHnQBpHqpID6fxHvo6v//I2DKdGUElRBpJ2XIiXKJgXo1weyoFkuve0OwmTfUROpN5CBusNTcKvLviJciClx96BpIYeSWpSDiQqYXfwWUfi9f5BDOcKXLGOMoI4NYpvar+EHZfws2Yo/5Lnmewkj5Kd+JMrZTFlWErYHTp9H0yK6xHVLincfQ4Bh4BDwCHgEHAIOAQcAg4Bh4BDwCHgEHAIOAQcAg4Bh4BDwCHgEJhACDgH0jgSYwUKpgdSpoASOZACTiPjHAkn2thukw6ScAKz7ytmMGN1Px648G6shz70+hlI7TtpGsFbrxreECgDaRAHnnU4lgwMYzhb9N09nu591MHkxV0kGUbsPLI8cjby4qdKIFfKYDI7kC7AYb4DaeywaYSd+71DwCHgEHAIOAQcAg4Bh4BDwCHgEHAIOAQcAg4Bh4BDwCHgEHAIOATGCgHnQBorZJt4rumBdCtGMwWUlQNJbtXZMDoXhnohkadDZyXVdi418WrrEuM1IQfSzNX9uD/gQGrtaa1eXd+BVAo5kEr+4/3kow4dSPqBOsuI/62g9n+nyJErpTF5pBdXnXIhDpu+NyZxCTvnQGqV5u56h4BDwCHgEHAIOAQcAg4Bh4BDwCHgEHAIOAQcAg4Bh4BDwCHgEJj4CDgH0jjSSBxI1+H6X96K0WwBlSRlIOmPzo+xB6hKzgWu6agNUOBJfYUMZg72sQOJeiD1xpVoq+fx6TKWQyiyA+mgs47Akv5hDOVCDqQO36eL1YkzSk1M/RV2C9HX+XIak4d7cLUqYTfgHEgdUsDd7hBwCDgEHAIOAYeAQ8Ah4BBwCDgEHAIOAYeAQ8Ah4BBwCDgEHAITFQHnQBpHytR2IOmsIyqrFnRsBIfbjewXk9FkO5Bmog99E9SB1EHSUQy1Q3XrrIeH0eUSdiPkQLoAh07fFwOMTzdoMI6L0L3aIeAQcAg4BBwCDgGHgEPAIeAQcAg4BBwCDgGHgEPAIeAQcAg4BBwCcdZzz/O6a493MDeNQLiEHfdA4jJ19Aj1A/sntBPJclZ0oQeQfq5+am8xi5mrTQaSOJDWYMpRCDnKQHodQzjorCOxdGAIw1nKQJKeRWP3sRxK1ksSkB5Ik0Z6cNWpF+J90/dRDqSxG4l7skPAIeAQcAg4BBwCDgGHgEPAIeAQcAg4BBwCDgGHgEPAIeAQcAg4BMYLAZeBNF7IA7AdSCPZAsrJikloYS+JbsbjAX6THuXgiPdztDiboCtGO5AeUCXsJooD6cCzj8TSfnIgFVucXzuXh4D1/XjiQBoY6cXVp12Aw6btg0lxGVrtvNLd4xBwCDgEHAIOAYeAQ8Ah4BBwCDgEHAIOAYeAQ8Ah4BBwCDgEHAIOgQmGgHMgjSNBtANJ90AqpyqBhka6kJ32KuliczLkbuXh6KY/CfRSD6TVfQg6kMYPIMpAWoxBHHjWEZyBNMQZSPSh0n7qx27BUGua1nvynIHUyxlIh013DqTxWxnuzQ4Bh4BDwCHgEHAIOAQcAg4Bh4BDwCHgEHAIOAQcAg4Bh4BDwCEw1gg4B9JYI1zn+csxivMWXI+v//JWjFIGUqwDST8gEXIZddlzkgA7kGZFStiNH0DagXTQWYdjycDwhHAgUQ8kciBRDySXgTR+a8O92SHgEHAIOAQcAg4Bh4BDwCHgEHAIOAQcAg4Bh4BDwCHgEHAIOATGFgHnQBpbfOs+PeJAohJ21sfqeMTfdtllFBlbX1EykO4PlLAbP4CMA+kI5UCiEnZhVNbc+CgDyTmQuoP3+HXW6s743VMcAg6BtR+BVvlQ+AyudRo1e93aj6CbgUPAIeAQcAg4BBwC6xwCtqAzfqr5Oge7m7BDwCHgEFinEGhVWV+nwBmfyToH0vjgzm9t5EBa00ObmA6kIRx0FjmQ7BJ2axoZeZ9zIHUPd3cWdA9L9ySHgEOgPQRa5UOtOIacbaU9mri7HAIOAYeAQ8Ah4BCY4Ag4IWeCE8gNzyHgEHAIrCMItKrQryOwjNU0nQNprJBt4rnOgVQfJMlAcg6kJpZS25c0xW+buqj+EKKP6MJD2571m+fGAIptQNrGLW8e8NxMHAIdIuCpvGATfOvCcDuE1N3uEHAIOAQcAg4Bh8AYI1CrqkltKUbuMHpDe/KO0zu6Rdggkq0EOLUzgrF+fjtjcvc4BBwCb04EWo5PcAfLGl0IzoG0RuEOvsw5kJwDaRyXX0gRqDOSLjBl50AaG0p3SppO7x+bWbmnOgTWDgRiHUhuU60dxHOjdAg4BBwCDgGHwDqKgHMgre2Edw6ktZ2CbvwOAYdAPALOYT2xV4ZzII0jfZwDyTmQxnH5qVc7Fj3+NGh/BHG2avquUW+W9uIG2x+nu9Mh4BBwCDgEHAIOAYeAQ8Ah4BB4kyFQR5V0mdpjQ+umYpXqXtTUE8Zm8O6pDgGHwDqNgOM+azf5nQNpHOnnHEjOgTSOy885kMYf/I5HED6AGx3IjX7f8YDcAxwCDgGHgEPAIeAQcAg4BBwCDoF1A4GmHEh2eJsLY+t0YXSuz7XxhDZu6XSe7n6HgEPgzYeAYyVrN02dA2kc6eccSM6BNI7Lb0xfbSLORElwB8WYwt30w5ulg8tLaxpSd6FDwCHgEHAIOAQcAg4Bh4BDwCGgdL6gi0hrFc6JNPYLJKrB1atMEVDS7cE5H9/Yk8q9wSHgEAggYHOvTliQeY78FH1WJ093RHMOpHFcA86B5BxI47j8xvTVzoE0pvC2/fB2HUjxh2/bw3A3OgQcAg4Bh4BDwCHgEHAIOAQcAm8iBGrrGS40bc2QOYizp0yndc2lYdI4pW/NkMq9xSHgEKjpQOqEDTkH0tguLOdAGlt86z7dOZCcA2kcl1/dVxsFoEWB3/OARFRMbdZxMVHxmKjjqoVruzXHPc9DQtFP/9ytaJCJiqEb15sbAXtN65nGfUe/i4vStL+Lj+u08dO8rwHfdAzxzb3o3OwcAg4Bh4BDwCGwliBQSyYKDl8EFyO+uAjuiUbeCB090Qa1XjfRxuvG4xBwCKybCATUYDtBNWnOGOJeyZpdvdvDzanf7eEWvss5kLqDY1tPcQ6k+rANoYjFGMJBZx2BJQNDGMqW2sK5WzflSxlMHunBVadeiEOn74tJyHbr0RPuOVpNqJXy2ZyyYaZFz6N7kjHOpQk3+bVoQHGeKZrjAAAgAElEQVQHoXYe0REs9Esoy7ihZph+jegZeY87gdeiVbJuD7XR2maDiHKcVtXfthuIf66q/He1lTSiCXh8L+8y5m2qZKdXDSnsztCybq9CN3uHgEPAIeAQcAiszQhozVDCaug/W35am2e2No/dD/bTAYAskyqZ04meazNp3dgdAm9aBGIdSMpkxeeKbTdUenZcgHorZxDr68oO6VhjZ0vLOZA6w6+ju50DqT58zoHU0fJq6uZGpQZEME36z2rGGFvvxZ4zrDZFl3YvijqP5DQ2Z299hY8M6MYYHqwZGzCUOwdSuyRy900ABFrJShILiRp0jMRZI+my7izd9pkAi8ANwSHgEHAIOAQcAussAiZTOk7Xize0qXs4syXp2/PEMCdAul4Ta2hBeVVlDG3cazgo88ZLoGyw9QMPbTo6U+saoqh7jUNgHUJAAjDJxhgMxNQQWJU8+HwRW2S4Ok6EO9kOdP0ox8K6vq6cA6nrkDb/QOdAqo+VcyA1v5bavdIutBTf8DSmHJ1V5qz196oINv8Zjqu3jmH8HXZxiTgFLhKl5p/RahXo0nXWAV2TOs4C3i2yuedMIARiHeTaQ6T+tq+pVj0kk7aDViYjfljDXcPlQ9z2mUBEd0NxCDgEHAIOAYfAOoeANuBpSb9pLVCEHCu4UEk+fhngqCzldL3uLy8jScZF1tcs1ewHcgarUpjofhVI6A/Y0a77tHNPdAis6wgYB5IxR9lBzLaFkq5o9nzylfBASw2/0ki1imTSBMav61Rod/7OgdQucl24zzmQ6oPoHEhdWGQNHlGfPcvN1RhmW61WuESTl7ALGQSKpklEAV0TKl3XcvT/2MOw1r+hliMwaqiWb6ocZaZKUNRNobAOePsl9LM7f9f6dbMuTaC17MmQYYUrgtjCq2yGildFMkEVmm1F3Fza2jvXJWq4uToEHAIOAYeAQ8AhMF4I6JK9+v1+6V5dsoD0BNbhoj10aso2Vs8dHdTmMpLGhsJxgUhetYpEUiL64/oe0fcizlI9Zk3f+GvHZtTuqQ4Bh4BDgNiPLvUeV9ojNpXVhy1cpbNmgLQKiOYbY+yRjg7tI+AcSO1j1/GdzoFUH0LnQOp4iTV8QCMHkk5p139XOMFd0typLQh9WBj1f5afwsdBSplYyedAxlZtcg1f5wyuDUkWe0FEkVBECX9PdKso9xHRj/4d9gtpmmrqaorS3ylFOfpZaBktc+eatbZHQ3fX2CNgp8kLH5M/5FDVe0F4m1KyA3yNOJc2iZgITc3PhKcRb1N7wpRaHvuJuTc4BBwCDgGHgEPAIeAQaBIBo8tJ4TIt9xi9T8s7oreJbkBXSltzknXMH5F9tEZAgYfkyJBvGmmaTQ7YXRZAwNbvqsoYSzSsUHCTL6vaufBRAEWH03IrFSWk/4KBoQ52h4BDwCHQfQTU+RIIUFB9hcnZo+yMxM+MvSpYrlPC1uk7MXoJP+Piqj5f0/xMj9/lU3aHks6B1B0c23qKcyDVh805kNpaVl27SZSIKsqoskBahocC/1t+pu+0AVbYt3ElGYUhgRSANBLIqD9pJJGCh4zvjjBDdg6kLpDP8uhpRZAOU/qZlAqiXREeSvxzhelbZeVRDunwRx+2RLcs0xD8J4sk6LuEdfg7+nWBfu4RXUOg3nokRZvWPu0H+iP7QXib8DcRQsVoIsKszdfEoUqKt8d7Qfgb7QnheeI0d6Jq14jpHuQQcAg4BBwCDgGHQJcQEDmH5B7SCYqoKjlIvjf/kaNIm+bEgSR6HekCCdYLtAxEcg+VpmDToBJ/IoGCavROOuqQjKp6BGlwhDfJsyVUUQSYjiLT2kFPdjigSLZkXCU9TuvnIsPKd8Hc+g7H6m53CDgEHAIWAlH9nCyOZIVK8PkjvIzOJeFn9F2cjUp0czmf6PwR/mVsjsTb6LwSjuY+3ULAOZC6hWQbz3EOpPqgOQdSG4uqhVt05L0YUjVzJmeR+ZnY9WuFf+K1pa/j1WWv47Xli1HOJLDopRcwODIsYqtKhdcl67i2qFdVpe9SSFQ87LnTrshUEpjS048tNn4LJvf0Y6upW6hoJ2H6OksppRxL+jsnxDZHVDtLjBRCoSP9p+kp2UdPvfYMlo+swp9eeRmlZAUvvvwSVg0PoUpkIyWkWuFjluhIUYRU5iCTymAS0WzTzZH3Uthl2x0xtWcAW03Zkq+lzCT5mw5voqCmqYlcbG4W3b/K4CLOAVG13Kc9BERM0w4SvWfbe9bY3aV5GwmgOnKJ1r4IoPKHdgbzNuJryxbj1aX/QjmVwIt//TNWDK+Cl0ggoUp8VDxIzWTaG8kkyhRd63lIVRPYY+fdkCpXMSnXh+3fsjX6sz3YetqW7GxK824gc4vsD/2H9osItOO/P9qlgp29RcL9uravTBam7Amh7dobuavlgGAgQTBD1c41bnfdhO8jzMx+GHuXq+b+OpiCAmHqx2i3MlOTix13l14notCuGVWW6Knlu3DGcSsza+1a2QsiB8jeWDOzFUpqQ4POmJexh9dyazNqdLWO4jdya6M72vt9kJ7dmlV43eqIXjNGLd+Zc4t+132qEh8q+RkUY0szMztZrzr4Q2dltEehiXUXrRfRAbRup+Ugko0kQPDJfzyDZcOr8KdXX0Y1l8LCPz2PwZEhkZ5U2R829il6s0TjAdu+dUtMzvdhk+nrY+Pp62PXDXdix4PoA1KvQHSCoI4XrowwsRCbeKPR8qytmws9ibcLl6P/P/3aM1gxsgov/P0vKKWB5/7yIlaPDqGissGo3DJnhima8qIvVzGtfwq23WwLpMvAbtvvjIFcL7aetpU6l0W/EzlWfqbza03y9HoUqc8P65/HE4/S4z8ionM79B0v+XH8ETOVWLQMsLbrAmONqeZnErgpuZLEx0Q3l/9eXP5nrBxdjRdfeRkrRofwj6X/wqtL/sVtM+xPoPebl0CiCmyy3gbYcPosTO3pxzabbYFJ2T7WyXV2pTjHSS4V/VyfT92XZsYayfF9vnMgjSP+zoFUH/x1y4FkSgWIWlaLldUSvfX9OsJIYeuJAhCn6BHbpoyiUVQwjApGUcYflz+FhX97Ec//88949qVFeH3xP5BMA1Qr20smUKF0EzKgesLqdV8Q7nOkyhVUKmJkJSGV+yclEqxsJDxlNKHbqjTeJPr7pmDDGetj7+13xWbTNsTu2+yCjbABcshwRFs/0vy3RLXZNaGCOJh/1W8Kq1ecVkvXnFmjWUYTLfXQbM8oUiboMB5GGSOoYhglPLHsD3jiT89gwcI/4NVl/8Tg0BuoVMscOuglhKZEW98RqIapaafL0fEKosOZyK/+JLwk+Qmx0ayNsP1btsUe2+6CvbfcHZtgA/QhgzyS6CHaMdlabZhUi771cYzbHaJg0DqvYhXKbJxwnygCNseJw1G+kz2cB5i2Pewiqf2ptc+aNyCErgz16wrvDX21GKE8rEaZ+VsJZTy+5I/M1xb97UU899cX8cq/XkGK90EVVQmaFWdTwuN/N/Ph7DtSppm/AelECl7V430xqW8SNpqxIfbaYXdsMmUD7LHtrtgIGyKHFHrUn6wysuoeAzYfo/eTyUZQN5xLfqo/wCi+zSFey7UaiSD2BC86Q2hfrUaFzxJjiG8SwGZAnqDXkCGVMjG18kEZtRSJTf/WjoJaVGuOGvX2VTOroBngzEjI2Ur7paAi0iXSL+pAEsch5ax2g8aUvZdAL9LMT+hnzpb1j/pOkQpSQCuutH9GUMFqtX5tB5KJZmwGv/A1xmAVHrmWwnJIYAoyyNWJhvTruavHN0K6nlRIEZxDLN9RdDop6Y35R+szN5xDr34yQvXyWSHZCWPpMLPnT0YJmiut41FlWNXFemXtyqczOkcRon1P65fknl6k2AgX/tRezc3K/5IpQvQkGU87BlunV+11a04cs1tovxANaV5EzzQHR9QqRN38aKLrXLLjVyp5TTIrbB7UaCc0/269CuRvMooDk3h+koGhM25krXSL39YaX1B/01c1mm3NcVm/IDlIdAJaM2UsHHkBv3/hSTz/yp+w8KWFWLxiCaqkC5DckySdQHo7ssql94rS73Q/XHEmKYwqVTbaiXEuhck9k7D32/bC1htugf13fQfego1YH5C1E+QDcRHoQaTDM1T/1lbERgCtGeIFl1JN1d3or/X4daRnsOJVlB1GLr0RlDCKUTyx9Ck8/ueFePiZ3+Ofy/+JlYNvsCybTCfZYUQWUjbJ+nS07QBqvSk/cYp0c6XfaZk2UU1i/ZkbYvvNt8W+2+yG3bfaCZskNmKZf0Dpd1HLQrM7JXhdWO5kCOlLhWU9fV3kfOGHJMMEn2XO44gM2yqreJNeL7gY1EgumYw071VdQyGOqrJ3DacaH/lxbIkSlhHsf+ufCQIdVKGzXiQb0zha9SgNjkF+3wwbs2fa7C5rHZ34J8fuz8C6qbW74mUg2qWkl5McQ2fT3/Aq/vCnp/D4C3/EX1//G17620sc4Ek8jHTxKtkSfb3cHo3mY2SbUjlIfDZ4rI+n6NzyJF+W+NkWm22FzWZujL232Rm7b7MzNsam6EEGA0gGzqYwnTQjqnEaNdSExo5erVO4m3c4B1I30WzxWc6BVB+wddmBVNuFFM/CjCImpZZMoqaIXromspRskj9kTFj0xot48MlH8MiiP2DRKy+imC5jNF3BcLaMUqoCeCUkk9qURPRKsDOAmt9FDkUd1WQbeUMGX3MTCdMS85eqJpEv0Z8UsuU0+pDHzlu9jQ2ve2y9E7afvBUbW3Rkm45WpsOaq51a72i21vba5EBi8S7UEFVoKgYEEtykLF0Ffyv+A7976hH8/LHfYNErL6CYLWMoVcJItopqipTCiipWZ+rMxhmjOUKNlBAjIcZs1gSQoIM5gWw5hXw5jXwhg80mb4h37LgX3vf2Q7DD5C2RU3kYugQeO6HUWgn3SzLztIUEu3CY1mjjbej27tDmD1G8irjrqZ/j+7/9GYoZES7cJ4qA0if9KB/GKdAUOYF0FeipJDH/I7Ox+5Tt2fjLRvO4Rsu+C0R4R1SQbkQFS5SLaQqsaWzK0Alvo/8WrfgTHnh6ARY8+3u8+I+XMJIsYjRXQSFdYd5WZb6mC3E2Gked38fxu4TEaqbKtDfS6CmlkSml0Jvswa5b7oj9tt8Du231Nmw7dUuVai9Ze+SE0MoIPYH87LRHaiFn93Sqr2A0L8LWVhbkDbwkuOSN7KsfPXkvfvC7e3lf6XMhrul2YHxqQmvbPtT8iWlSqWLTWRtgwxnrIe2lsOt2O3EE7y4b78RUNFHXEo9I55Y2vGqeTnwwgEuNxtfh1dc8NRuta13CiIzSZdzxzM9w569/igqnjyTEqaoilmnOlaoEitjnf8M3hM8u1aCdA04SHtKlBHbedFuceuQcTGLDFJ0UssgS/gJpVcWOjorHnBADPBlTn1rxIi6+9WsoZKt+M1+9nxrNKf739i5lz7L/YXmM5l31MDM/Ff/vuDOxPqYo5wrteLW3Ys75IOeMf3PcepAAIVLSy7hz4c/xg/vvhpdJKqOichN0eA6Gz+tEUpWvqgLZShK7vmUbfOrw4zEZOXac22U9u1Hu1nZAiExEtC3jVSzHud+4BCvLIyhRgEBV5ZnJIdUeeWvcpcdA2ai5ahKnfXQudpu0rXIiUYlfkpMM76xNT+0qiS99qku68D59+mf48W9/jgLJc2QwVkFbra5fs26MoVXGJ5IA9VVJJknGTjA9d950G5xy5GwMsIFR1wroHE8tzxZQxiAquOSe6/DsKy+i7JVJWBQ3EhmDVJed7hHQIJAtJfCBdx2Go3d+Dzs8yAio3R3d47dxIzebUAeM6KuYCoElGxwJyz/VKlIqeE8HS0l2peh4FBj46788jPufeAiPPPc4FhffwEimjErOw6g3Ci+tnykG4ebXEEWR2IMTHkdSTK6SRWY0gd5KFjOyk3HongfisH0Pxo5TtkaWz0YyrpKTVUpgm3MwHAAY3i3W/OnHZpbe2BLPELSJ8Wi4ag2JsKfMd51pRFH5pN8RHf9e/iceePJh/Or3D+K5vy5CIVfFUKbC51cpUWLdjsFUMrtmc2Z1RR1IogiJ8VUcNrazlmiTFp28kEa+lMaGU9fH23fcC0e//b3YbhLpdqKXE011KTx1skQWeqN1bN8Q50AypJafaK2TzjuIEn747M/xgwfugZdJsC4cHYOgEORy3eMia/uTSMPmvY8EeippfPq/5mLnqVuzbkd7VK2S0HYTTHUm91jJj+OJrZ+pZw1Cf0d8N51Os52EAgg3mDELm66/EVKUxbfdTshUkthlI9IFdAUKtnap7EwJwNDyUISN1bKbaTlR/d0M+2sNv3jOFBETrQAvkX8kQDhqv9GtE0x5TeJlbHtc9Sfc9buf45ePP4gV5VUYShZQzFRQTJXgJSsc0GA+pvuwEk2sfsRqY7MDSRARLmafprS4U0h6aWTKKfQWEsiVM5jWMx3v3mN/7LPlTjhwq/1UGU+hjJxRxBLN/CjYmm1W6u9mjpbgLFqjxkS/2jmQxpFCzoFUH/x1y4EUlENtBUIYonyipnTtyFHOlNDBQveRIkHRmBJxW8ADr/4Ov3j81/jdkw+j6BW4jFk5WUWFdX+JQisnKQqf1ROfJesRhKnWmQ1ChFey5aa9JEeykTmamHelVEU6mcXU3GS8d7f9ceQ73ovterbh6H0xSARjoAN23BgcbAFyHLd93Vc3eyBVvAqKCQ+rUMQ/sQJ3Pnkv7vr1PXh1xWsok3E8ReUNKqgkPf5Da4CkHHYvKgMeNbhVP7YPByekUZlCyipLsCGVHIJkTMlUUth46gY45oAjcdQuh2FDTOPIJom8Nkd98OXiEBTHUnhltSYuSRYKZR0VcdvzP8JFt16J0RwpW+REk09na7d92CbOnTUERhtqtoXKdRIdmSSmghkYwNfPuAx7DGyPfmTYIODjGTCE1hOhogaRuH0aHiUr2upCbXQiRfIXrzyIB596GL/9w8MYLA+hnKrCS4uztZqoCl+jP5w92YUVUGshkSG1IoJnspoA+eLZfMqRnimkKbiqnMSknil4974H4vB93o1derblyE5S2rRCrjGPOFr99SuZIGHlOrq+RKA2KnSNvRQFOmBwJdw5EgzAKhRw2wt34fxvXcH7qkyphp4YaqU4n1k3+pTSeYhry76zHUa2YY2VxxTRk45Ij6N3detpgmCgZzJ2eOu22GvrnbH71jtj2z5SxrPsICH+J0ql/VH7S+00zad5rynDTq3ztxNeQvuAMsdWooTvL7ob599+OYZy5BoUxyp3u+BSpsKT9Z5r1fEXVsQ1rsSjk9UkMuUkjtzjvTj/qLMwDT0KI3t/asWwFgq1Tk6z5kWakSyr3w49g3kXfxYrk4MopyvqzDHG01adG8HTTHdMk30gwRhl5XhLIFPOYNP+jXDjp7+KLTEd/cwXkmQn7+AT3FE0AorwXImi0PU7l2EoS64zcWZ0rzBYkAH65UVYnkswnztij0NwwZGfZ5nNZCB0NNkYnCTjlKLQX8EyHPuVOXh56FXJqEhIzxZxz2hnYasZ0bVJI2tbnC60L6ZXB3DdaZdir0k7cAZ9hlI6mp5ubQmQ6PmGpuftl2MwW2A2y5ydzkOrCkCzC8lQL+69FCymqggkk0hWEkiXkzh8t4Nw4THn+E5BCeRq76PHTmufIpEXYxRfuPMi3PPHX6CQLcu8aMmqErImYIJkV32mtffuoJzhIeOlkCumcOax83HsNkdjErJ+n9YWCNjiYJqR+PUj7fkaZ4DmVbpsIzlQSeZ9cuQ5fOeXP8CDf/wdRqqj7Egtk+hGSlaGIrqJy1OGih4Dnd+NgsaC0/MdTkQLzcCIl7EeQHpdlTFMlIFsNY0puSk4+oAjcNQ+78E2ic0wGVl2LOvZkKNXKlnoNRW/tlpBrUWCtHS5LVHZVAqLhb4cQRyIDM7K4Rd1aYgDhCqC0J/XsRx3PfkzfP/Xd+HVlf9CNUE6HdFMBUrR/k8l5DuSyuic5hLy2hGndZw4HFWQA/8ljITXgloP4lSi7Pok0lUqDSUyToa081KCdbsPHHgkjtrpUNbtyOmqHUoGxBo6XAMDeXzOX1CPILllhc8PL8VQruAHvklnJ5siQbL6CWxriyDa0qps4WIOBqbzUcoaUvn6vJdDf7kX159zGfbLbccyq6wQcSQJ35SfRH6kjNGxlR9bmFFXL21WDmQnEsn1JK9XaPVRkCpJBClM6p2MrTfZEnvvsCf23HIn7NhHNizKuKc/KZD/PqDf8bmm9mv7R2tXcQg/TNuNwrE4hAPzH+tDNhjKCCf9/CX8HXc9dC/u+u1PsWR0BQcvlBMV/kORk34mbKTTkeVAUujEuYrCfJfjmRSeLPvy2URBsJJxSboH2R4zXhr9yOF9+70bR7/rCGyX2w79yGKAghy0/UMHyNP71XMN3Yx+ItSLKNLK3GDoGnd2jCnRxuDhzoE0BqA2+0jnQKqPlHMgxYmXYcYkPWokm0fYlo5CI6cBReiQoPW38mv4/i9+hB8v+DmWYRWGs0WUMqqFPCkUCSCZSsOr2NlGIiqEP+Fv6slgcREc+nm1ojt8rwYJNxTpXUpioJhBbzGLaZkp+OjhH8Ixe7wXM1n90KnCEgFFn6CYqb8Tdj1Bz+OIqBvFWEcU6saCFTz++lO448Gf4N4//Bqre8oYzhRRTVFEqodqucQHOQtA9DelMngkJJrDPRzt2Czf8unHhgv9TFl7YmSUyERSIpOlJHoreUwt9+Hgt70ds48+FltkN2GlkhRHXWs5+O6Q98KnqlGaa4/V7A8SXMgoccfTP8Xnv3cRlvcOoZImR6kY+LThZ93VIWoodzaBfezlWglwFDr0jmax8chUXP/Zy7HX5O3YQB75+FJSnMof3am1DANiOjHNNcnETbyNONjfyq/iO/f9ED9ecB9WJAcxlC6gRFkFtA9U5LkfKauXljKIh/lFq3vAZyiSKqSYjfxM0fgsvIbfpQRaXU2eMpMmFbNYLzkZHzn0P3DU3odiOiYhz045ivA0vXV4vJbyrUuJNe9A0jy9gQPJBiJ0KWFOhtrvPXk3zvn+hXijfxQFioDlRAqbgsRv5d+2wk6P69z01zKl2rqh5vnle96Jv1LZQnK40CFKsyNNKMUO9N5iCr3lDPq8Hrxrl/3w7l3fiQO22I95H51d5Cgk2HhHsQEn6HhrfPq2NS3rvKHyLyXcuvAefPn2y7CibxCjZJjWdGSFUKIsRcaIhMS3NAAfT3Uuyc1knEpi0lAe/7Xd+3Duh85iR2qGFHAfAKOgRdiTz6P02raHZNYjcQ86E36/bBE+evVpeC29AqU0nZmq9KKdyWwpi40m6Js6VVlH4ZDifJOtbvYBF3qqppEt5bBtfjPc8elrsTEXtOu0wFuQl9O7ha53M12X96xEMUedEYV3SzZWN6QhW2VX0e9MBlXIzktg8nAeH9ruCJz7n2dxoAGt+24Z5O1gE3KwvIIVOO78eXiq8meszo8qaZgGRO/U0nH8CmpE5/Dvg+gZA0d+NIvNC7PwtTMuxj5Td2BDUfOfWicg2Bl4m96nvYMo5MrCd2gvpVJ+4E2zGSRGmtLxujG4qPXLv6lSSZgkpoz04j+3PyxEz+ZnGLs7vSpWJoo47c7zcOfT92EwO4xyRoIR2PlnRTopSdPiYe29m+fPliBV1JGCO8pJTB3pw3kf/Cw+sNPhfhZZt9ZrdKSK3uGSbJZ1KRhQpR0DST87mbJUyDVMeh6VN7tn4S9YL3jqtUUYzBdQSIueR2cT6QHJdEb1NrXakdN+ZUc3RYKFy4XXwdcvY6UcfaSzkQ6ZTKkjhJ6nuDwZ76oZ9BQzmFzI4b0774+57/84Nk9vyOdgVmU7mN46tflT7V3S3lpo966wETBqNgw+2Tcs+meNjtAneZYoCQ70fGzx07jzwZ/ivicewOrcKIZ6SygnqJU86fsKT8VjKSreP5tbmoiS6dUuE/uBciAFEmits5fkgQzZCTykK2n0jKYww5uEQ972Thx31LF4a3YTziAm+UYcy9qVo9dUs477epqAcAU637698B6c+51LsTy/EiU+34Qicu5qnk/Xh54XtjS3hNub6GK1gBXlWWdBmYJcctigOBm3nXoF9pi6nXKkRx1IdPualB8nAvK2DCuijsipFGRl9qHVOqKaRLaa5eCE3kIak9GLd+y8Lw7e45048K2kC1CWF5WIlb8lW13NNI4FNnS+doZSmKfVe1otB5suIU88jWwwL1dexU0/vg13//4XGMoXMZQroUJRlTqQU5/vVoMjjbNAEJIzLVue6JJhW0aMLKO/8mUaqaZQLZeBlFQL6S2m0VfKY8cNd8Qx7zwcx+z4XvSpNhqki5vAv/D7hI8bsgV/75ORv9ZBXGMnVXS2Apq/2zmQmseq61c6B1J9SNcFB1K4lJoyt0WcHUHGFGXxJqopwREhdKjTn/te/TVu/el38dwrz3PZpjJF41N2SlJKOFUrZSRTKVEotEIVOr101Cpf4AuWhqHXYt1Nb5hQCSjx6is1kWTAKgmrEsnPxhcvg14vh6PefijmHPwxbITpGOBINltgDJd9Cp/I3TCeND3DFi6M0lYapEoUx3IU8NCyP+Drd92MJ//yDLysh2KyzHSlLDJREsucCcAGbBVZxj/bRu4WRlTrUjsrhcsa8vqQMYDLHqnWq2WK8EhymTsqh3DIbgfg08fMx8ZsJqeoNV3Cx15JtsEwlIqsF2LAWajpbTLyyMhNEWonXnMqHlr6B6zuGUWFnaXSDJijZdjhNVHXQheI1PARUUk1gAbjY3rbcFk1NiYLLQdG8zjh4A/jrHfN5ohkU9KkhmHEH49+r1L4QjlhTM3Q0KThs5TaWoky7nvlQdz68//jUo2lpJTc9LPv/EhK9RyW7Y0hykQmdTkLrUEJKh2xpFPhydhCqnaqBOSTWY7s7Eceh+93KGYf8nFshKmiNSYAACAASURBVGlsdKXIfd2ToV5UXG29IyjehkVXn+tE5eJQ+UyJ8l+OCo7/6il4aNkTWJ0bpuXAj9SlzXyndUiOl/r6a48DqeH2oQuqxGsp00SCN/R2SSUzQMnjSOxsIsNR2ETr6bkpeP873ocPv+PfsClmcuQuKY5STcZ2BVrZoi33kGtq5HzRMhTxwetPwiNLnkYhPYxquiJlaum8YF7uIZUUGUE7RFrdNb7SrcuiRuvroL+YxwYrB3D/JT/hLKQ8BSCEHEhKBPEnV8sOFMfRKUOFeMdVv7oRV/72ZqzsG0WFSmTxglQLv1WnirpXG+NtOY13nDVPzlBhXLl5GGYO9+OWEy7FwZvuo0qA6szb5mkXvtJkaCRYVnj/9Sfh0SXPoJwpoJIo+c3T/Wyy9l8VulNOUbuciaZ5/2gW663sxwNfuQfT0duiQ6X+ABljtUw5A/Vfj2LelWdh+cAQRrJFcx4F+ForJpLa7w+vMbENeMgU0+gdyuHkQz+OM995IiYj4xs42g1homcvQwEf/MbJWPD60+L4TJSRoDKTJHO1YVQyDiQxwAhE4VnZO0yqBQwUspi1sg8PfOVuTEcP9xDo9EPrZnliBDufczCWThpGwStxaT5fRvPLAFLGbVBObFd+0+tVSnLKM6kUUf9oD94xfQ98/eQrMVX1KrQNWDZOYyc5ak3QNp/JGS4BJBzjzlQjAx3x8B+++DN87Yc3YklxOSqpEsrJCleX4HgGFUiTSKlAQyUm2+xOR4/7zrom15QxnVHJU3tVmWADHilH6aeRqCTYaJotJ5EpJXHIHgdizlGfwNbYjAMHSB8wTiS9smpLNp2uvc7uD47L5v/y3PgVYstwOnOSMrpJnrr2jhuw8LUXUMyUWa4lvY7+1hGSrLvQi4im3AleNQpR7xK+q3SbhiUmauGqwsRUhoqNkQQlUjkoyqxPIFmsoieRQ66UwcG7HoDT3z8PmyqdnDifKW2ty+QFnhaAP1J8LjQ8+3wjfvhv18/Fo0ueDZ1vVrALP93iF0wOiyZhebezxbBW3R1cmYrfqHJdlBE9ZbgHp77rE5h30HEso1JGsf7YGTNrQn4cd2AVL9Tz5nVoVUrRgbq0ISVosOoHdfDYmQ0n2Y5FVVq4Ukslgak9U3D0uw7HR/b9gKrQkkGWe5GprGWVDcgtw2mr+wx7bPih1hJDXDzinglzNTtzlJxHFNBA8thzeBnX33UL7nv8fhQyFZSofDxlvqYo4EDZYvzWF8G3+nwsxCHMP7WNSBslQ5vZX68SHMGWjIoESEiwBEXEkDNHBTRVPGSqKYoyQy6R5UoB07JTMPcDn8QHtn4fh6v3qaDnRmzDtl7Fr92xkxzW5F5xDqQ1iXboXc6BVB/8ddGBpH3pttpgi0BB5UlkI+KTuhcOReZT6vuPFt6La+64Aa9Vl2K0p4RSssTGczFgCOPWSiez7QSVqaHfB99mJ2MaQ0tQ9ezqFtJKi6+8qLIKbCWgQ1WEZTLE9ZWzmF7ox4cP/Hd85IAPckYS1WXXkQJBZd2KtmtQHqGr82n5YUYwkEwyiiykxuZlPLliES75v2vx1OvPY0VmGMV0SQL9VASl2B9VCTjf6C9l6ozxXEeCaTq3f5AFXC9U6oRfJEqjHNAqE0NhQP8muuUKaaxXmYpjD/oAZu//UeX8k+gbs7J0FJkGMKxaaAVbG4P0jjHFsqhB4xIUcML1p2LBkj9gKKcjkvXal1IPa38cSMuLrLUbeO+p9aJ78lCPn3IS+XIOJx78YXx+37mYhrz13EYCri2q6qwmw3vsklAUpzSKImccUXmWHz97H66985t4tbQUqzLDqOYp04iMacQfpESRWBV5cwh9fb+irH/p66DXUGtwBK9WioT/LrMHzcqVn3yhVf2Cmh37pYfYMScl79KVFPKlLKZV+vHxQz6E/3r7MVhP8TaKUrN7TdkKdZhzR8YZ+CJOfVQ7oe6WkAbui1HGJ742D4+veApDmWG/7IkxxCtniApM8L1Ga5uzVkdja+ws5UOXaqCobSnzJhHzlMkrZ6mpC04OmApHZieRLKXQX0hjZnUAp//HSXj/ju/zDWcS4WbTptE+6mTtyvZYmijg6JvmsgMpkaI49jJQIuUqLVllNBd2uNsRlsH92+wo/HOI9iAFrpQrStGuoreYwazV/fjlhT/Gehhgo0W0FIS8KYxKWKELIKjOI+If5Hi++jc34urf3Yw3ckMmNY6bjuvzoIUsKy0v+QOwDe4qrcx3hmtlVTCdNtKPb594JQ7acG/OUVGdn2R+ijcFSps0C7K6bglGceRNc/DYsoXwqqPMG30ZLryuW3y2f7k+8637qaQtywKKUn3FLGYN9uNXF/wEs5iukpHTpH267sh4FSoH0koUcO/SBZh/5dl4o2eY+z8SzhLxqejiR7p2uxeSep5XRdrLIF/M48R3H4tz9p2DaciF3DOty1w0T6LnUTfPYYcg9wZLVCRYiKenDCI2Wi3RuBafUWPVZa0SKfSMpLDeUB/uv/Budn/3xWUet7CetDF9CYaw4xcOwOKBYbXBqXymDlgRB70ER+nys1pabB1Pf3gSOm6yFRJAXyGPfWfuiW/MvhIzkUGflTFnIp3DGloLE27qUqEHGeO4jJhlOJTobulBOIoSFvzrjzjv21fgpeFXsSo3gnKa+uGQEVOy0xg4nWmlAxF4ypS1JrKSHVxD761XOSI8fFsn5VFrPkr/ILmInAi8DyUr0z9K2WGXRG85h/7BLP7jHUdh7vuOwyzuDUdlfHVR2DiO3xSIa+Ci4L4x/6p/btNvSbejrEmSaZ9Z/SK+8q2r8fg/F2K4p4hCusgOfzZw6qALVS68qqqEyLL0APo3BagobE0+YQu6jXVshXdTeC3YQQLGUVVFpppBtpDBTG8qPrL/v2POgR/nvSM6uTgF7Y88J0iiRg4k++rFGOHz7ff++Wb0Tz+LzhxU8hO/z3ppI0vwGlhBE+UVgZger4oppQF86u0fw/wDPsnlPMmxGw5eW9Py47hjFQjw0nKarmai9lsg2Ev/jhwXUt7Ozxbm8pAp9FD1ifIknPafc/Fv2x/Kcm8v7RhLRBlzB5Iaei2upeUsLXnrHWTgoAo5FOhMurqUq7v2gZtx8y+/w2fSaKbIwZ1mw7OhSM4GRVRR1SNcwiJ5WF8PM63gZhaRxViUiFelUtrOmZSzlSPiyYBKzvi0ykhWgVAela/LcqWVPTfYEXOP+Tj2W29XlZGk+3lqtlJLHqilqXQgs4z7JjADcA6kcSSGcyDVB39dcCAFJSot29iMsDGjkcha6m9UwvdfvBtf+8GNWF56AyOJUVSpZBdlGlFonVa2VRNsFv58o4lExxJDJUOYpOWK88GMRhuNQkJYh3sokBLsKzrmcNClxnxjMCt91HcihZyXQbaYxozMdHxpzudw0LQ9VO3yRMAgI0MMq3/dnUcnMMTJsVSwgCKmqcfRNfd9Az/47U8wlB5FKVNBNUtVi6U5tG9k8uuyajsRRSuqVH5bSYwYfRqvsbi5ydGsD3X1k6R2iFLD4eNG+aXoVW74S26kYhK91Tw2nbQR022vnh05GynLVYPjjdtRatkrM3qAD6GKJSjiuGvn4bFlT4oDifaBih6yNIpOSLfW31uf+srR4juQqAeSOPeohEWulGND2ef3nY2pHhnKTBZFPBVDBtaIQ8GsJ3oUmR0kwnYEP3zxp/jaHTdieXkVCokiqhmPI5lKynkkjlRVqtGPKtYGMC2lRqnevg5p1flQPTD0YrAVLV+OFRbE+OmMTy3Acq8btitLo3AKHE5Tw89KGuunp+NLx5+F/WfuianIs0Juf+KNzbUMG80v1zjzA2E8lCDHbBnHX3cKHl1KjtkR/6FBY4Meg1bsdWt201S+ZuWB5oc5tleGrdzKmCMZVlKmglUhlYUkZ6wqa8frUV3jSSN6CYAAG8dSpQRn8e220Y646oTzsQlm+E2LVSWWupUsOp24MdwWcMwtJ+Phfz3J6h8XBedxSvQ607Qiq4GySmU9q15XgcVdY0Q2hvbPdpRmtYq+cg7rKUcDIdHnZf2zrZZiG31jrXUvgRirUMLVv7kJV/zmRqzuK7IcIQ7mUMRos+Ba2q8d/iCwGKeCac5gvps23IdvnnglDtxwH6s3ULMvDvIz3bdCG8fo/exwuHE2Hlv6LLwkmZx1f7IueW9ksRujgMKCeJkcscKPqWzLrMEBdjiQY7C3mqZS9PxpT/KIx4j6vty7bAHmXXE2VvaOoJAq+vX4dcSwbzAIH0Mtwm6P3Teiqt2arqaRL8q5eM6+J3JgRbSte/3TMW441B/omFvmYMHipwHKnGOZ3so+0k7QJudiRhA+AY3RxZf+Va8lel0/GYlX9eKBi+9hB1Js6domx2Cfk4sxhLd98SAs7hfHrjg1TPaz7s8TDqJrNwMpPEQd8dxX6MFe03fDTXOvxkyOOm627FaTk276MltfMdQix9EgKngVy3HRj67EvX/4FfeLKqYkY0WC102PSHodBzgwD6+TbdmmR5fPP10SU2ocI5EgJzGdeRXjAGFHlhoDyTkqq5V6plLkd7aUxiSvH+cc9xkcvenBrA+QrNNpcc+m4e7qhVrftsuwsqDAWVrUhXWQSjthKa771c2489c/QiFbQinjcY9W3bOWexCzTiznMAcZqR4j7ExV/aKouJKWGVgn5FgI+yxsnuEFNSldMlG+lT4iIs9pOVaGJ33miJakF1AJtLcObIQL5pyD3Xu25eoEWepxHPIYNX+uh4nj8fl2JJ9vC4FECZ6WSWSgoRKt2nbRzROnqwtmjT/MRsLQQdE7lcSkkTzmv/OTmL//JznAiTNj1E3cNYkz0xMcpDmm8uMaR6a5F9r4mcoS5Igg2VnJlbwHtYxEQVMSXKYDW2jPUDYS9QCloMEdN9wel534ZWyFWdIbUwUQ2K0Hmhtdi1dFNmKtnWl/r/eUBDpQ1tEqVPDE0CKcff25+OvQaygkC5wJSxWPuJIJZ8CSKCoBW3xOcUBnuAqSnfNrzyWUKc2Hj22H0tfqjHgJjlcHn2YMxnJF55PuV0xlgP2qNJKVRH3f+GyioM5CCofueTA+fdTJeIuqHCE1fmx5qUXc1/LLnQNpHAnoHEj1wV/nHEi+4KN/oL9DAo9l1ZPsFGq2WcaTq17AxbdejccXUwRTASUtUAUiWSW6uVKpIJmmKFGTlaOdRb5y5vcACIsZtrLZmTAWUaHr9R3whWERDGW8okAnvTSylRz6hrP4yH7H4IzD5nK8PkWxhZuV24KSrL7O5tAt9mGZWkFHLcWBk/Pod68/gS9cdz5exRIMZUe4hw+n/ioBxY7oFunOCMpBY64I/iLoKOXGH3x7GITvEqOZinakNcZR+UoB0tFxVnZIig7mcgaTCnkc/+4PY867PsaCai/SUtLHAre2oqHnElR76FZyIC1G0TJ0qwwkaTbSnRDobi2AcXxOLB19X7b08uHsCu1EqpDjOcWKYraYw2wylO03WxnKghOJGqnCimz07TrzjvqVEH97cuVzOO+2y/HH15/H6lxReiOQ4KcalforgPtA1Cjno14j5T/CBrN2wVf14pldc4EqXrN+eTo/4NE354jgTF1yVM8KKQeoI4RDGR4qi4pKIk0b6cGH3n40zjz0U5yxR7yNYk59cTnA54M8uh2OXfsenYEk+2rB4scx0kOu7ig3lQB4UxzJ8Nq1yIFkLY2aUdmBsoXacKR7zykjjx/xrYx71QpSaVImgd5CDhuNTsE1Z16CXSdJ81aJ2I1m2rS7UuPuMw4kMsTMlUwVUP8jymqQc4IyHaSnnVaS9EZSmcGNlKeQUdIvAaLXvV43CSA/ksL6Q+Ro+Almop8jMW2HSHOndfCkMOuYFFwJsrnqNzfiqgdvwsqeEZWZqOdk9lPTEfgWO7NPIDkLRY7zs0NCWEwd7MG35lyNAzfYWzUfD+5nbThsTkyJzpsitN9/80lY8PpTQLLIjkHdT8bO7OqYG/K8yGqt1oQyajKv86roLWWx3tBk3M8ZSP3o9dKMjSXKtr2sbQcElYC6Z/FDOP2r/4MVPcMoUCaGjkHlmCNrpuFjqP0RGN6nDKmpcgo9pTxmH/IRfG4fciBRYIXsn2Yz6uKGIxlIs/HI4qeRSJLJRs5An/e20Lcr+nxaGz5aoV9Lfxv+VD30l3KYtaoP918kGUidOJDsF5EDaccvHIQlfYMqc4XYEBmYrMjlgFG8baKZG0MyMdGot5DH3jP2wA1zrsIsPwOpC+9q4xFiLhPwidrkBKfo7vte/i3+340XY3FuJYYyEhhFeoG/GnQVAFVOWmyYSmdSVmC/rLXPg9uTjfytxE4k7SBPqSwm1aOLs51EX2OdhbNmyNCqAs1IJKiQsS6L/pEcDtni7fjixz6D9TGVS17qqhJtQDi2t9RkYlGNRUqRU9ZRGaPw8NvXn8DZN56PVyuLMZIaRjVTVWVjVR9EXYpO7Ut2IIVlV13jtSxluXWynPSysvdzI4YXHK/RvoKng+9A8gO1dECJ5v3akUVO9Cymrs7g+MM+jDnv/DgGkONACcq0tUejjkmhU9OqqAc5307Gw3S+UX+opJ0JIg+Tx9mO2KgFYGwXyFrydBH3VHAg2RiA/sEcTj3geJxywAkYoIxAy4FUVQcCLT9x5I2R/Dje8MU51cO2KN8nL/xNnLrKFqKDabWOR5IAB22TaBQstZisJJEr5TGzNIAbPnMp9hjYDj3c41u1AlijWNTRAPXZovi9ZFJWWbb+5mPfxzU/ugnL+ocxmi0BFNypZT3Oklb6EOvLGiadZRy04fh8wapmL7vZ+qh1G7UiyFX2E0Uf1WW44zqmq8BrPpPo/Ar2XqSetrliGtNL/bji5C/jnevvyfyM+vcJT4uOwoy0aca2Rqnc6cucA6lTBDu43zmQ6oO3LjmQwnKoLc4F0obVhWSGJAcDHd7XPnwzbvnZbRjJFVGkhqkpDxXugUMHlekJE0gX9ZNH1Zt0lJMiiW8AiVgXooJxu1vAMpdExDw/9VRHcLAGpKOvVDmdSgWJdFocI9Rjp5pBppDCruttj6/NuZgjuiV93hKHdTCIqmzSvMDa7iyj9wWzEwyeMiTp00BRPZf84hrc8du7MJQdRSVTRZHqwnPNVjkZWQAJR7vYzbEtZ5GEyQf7QtlHbKezMwqBZYRTVA0+WwvzSa6hTUG07IgoZ7Hr+jvgqhMv4PrZVOZGKus3s97ihB3CkRxIJRx/3Xw8pjIl/PgVlUXT6bzfDPfXEnuCBlHtLDH0SJXTYijjSOvZmEo9kFr62OZd8zZyHA2jCipJ9LWHbsQt996O4WwJRaqhTNmUCcqC0plk8kKrPHdzSS2N9Omm5hHvQKJZhVdteIXar4814FpEIcNKlqLaCxnstOGOuPzE8zhCjZQ6HcHlG+a1UK62jt+DpRXdPMCNg0I9/YqyXV+n0pB+BhKVx9KRYLqXj95pofamgToZTYE84S8yCGnKC0X5qPaj31RJTtYc9XVyJ0Xt5kppTC7kcc6HT8e/bXcYpqJXZZqZpulqpQcXfBf0EspsOPqWuXhk8TPgAuAcyatWpSrLx1F6Etbc8kpqTEB5V18xgxmr+/DAhXdjFmUgcWksddj5D4kxaKlkH75ER7jbzlV1LzmjV3MJuxvYibSKHEi8g2wQ22cMgTsD/9BjtrlCAtOG+vDN2VcoBxJlTJux+CNqcPzV+zXR9YgbZ+P3y55FKlWG55Ul7sTEX6p12oVF5GNvjYiZsgcuYbeqHw/4Dgc62Zs51xuvHNucQBlIP1/2iGQg9YygmKugWiqDSoVSiVNxisqfph2EdYcQzEBVwLI8Y0rYUWBFM+ei5hlRfqv3Pcn6R5NDkDKQdEaZDhywMiKbQc1coxi36qhjW3DNTrPXB9Ezww6kBy7qPAPJHquUsDsQiweGFJ0Un6xpl+nGuqUMeW1YEgN0b6HXciClQhlI3XinPesa/IyNksogrnYL6QWLMYzLf3UtvvvgD9lxVM56KJFeoAyUfNoqWV8yxe3n2/KWcIHOP0qn4GOBnFjqHb5ApmUkZbALOQC1c12amVeRor6p1My8mse0aj8uOvl/8c4Ze3AGC+lyYQdsuKRW5/Np8QnWcRg9GYO0pUohVF7+DRRwwc+vwg8ekooSlZzHuh05f8S5RkZWVbqODJmKZ8nTdBlSNU5FQt3yk+Pi9HWaITWkszVOfh49xBxgwd0fPj90WVbpcSWvFFpT78dMJYl8MYNdNt4Zlx5/HrbEdPSr8EB5rkLN0seDpe1qr1Hih0fcQOfbQiTJ7uHRGaeeqUtuhpajLx749o8W6f0mv9wWWyaP9OKUdx2HeQccz7pGTgv5/roSMMZffhxfogTlvhC/Vc4Io5SqwFV2JFHGi8lOon2erCaRr1DZtAzOPvZUHLv1Eap4OVVmsTNhw3pBexjUk8L8rFLbFasq8UkAEOUUUTZsGX/Gcnzx1gvx8EuPYiRbQDFVQYV6NCpw+D0h0TrscIkbC9+iWERYirZnbLiE5ir63FHZmz6vMfYnuV+3M9D8VA9Y0cn3M1E2EhVkSCFXyaCnkMUH334Uzn7PKZiCHDv6qOSgxkVc5PZa0LJnt+Te9ujd7bucA6nbiLbwPOdAqg/WuuZAiuGxMT5tiqStYgQVPF/6O+Zf9Xk8v+ovGMmPopKlmuimt5Fv1fMP/GAF6oB4q/hdxAgSlIFbWN2NLzVMXyvP8rcpBWMdBsqBJE9VAq4yxHEkHddMoV9Rf4k83tazFb5+xhXYmNtxUxSHbkI/cRJPeMzcnoUGngQZzkdQxJ8q/8CnLj8bLwz+ncuuVTJUy19hw81ztZCsMFans42WOa11vXiFrEXPrpBWl6ww8SQW4YNvkGFSVLIy4viHOtEzhd5iHptX18Plp56H3Sdtxw0LqRCGFpxqV9gIH9SCj52B9NjSJ/xSW7xMnAOp8Qb1+YaW4iyHCZUa5EjrHlWqp1lDWfC1pvwPlfWgOsrSw+2Fyis447Jz8PzwXzCUK3CpuopVrscuYxOSS2vOqyvrPfD04BMD7llLgRXWWiv2PBRRZT8/oDt7SFFpkEIW2/RvjltP/xo2Zd6WUJlIppikcFCjntvnSpNEt7IU5Tn2UKS3GGUgzccj7Jit50CKiRjTy6n5wawFV+rsAloTQSVBZx/IJKIFl/TVPaUMpgzncfZ/n4YPbX8kJiEnwQ8qelzf71NDKSydgmMMAE9zKZhIqTN6AUc62/VswwpR66MIrlBwD6QZg324/wIqdaZ7q4QNSOEzxVqfjEe8gkbfUlYvRUlyD6Tf3CgZSD619HtqcZMWFT//MWGuo4lGDqRefHP2lTiIM5CkdGu4R4h9RMYhXG9URFfugbT0WSSTRXYgmVJqZlydlQCzRsDYq3/7GWvUUyaLWeQYXAMOpPuWP4pPXX4W3sgPc1kvybom5EjKEjmrO4ZztXJ8g7mJaJUSdtQD6SMcWDGtqR5BBsf4bS0lm46+5WRxICUoU5CyO2RVhHvYNLMbg5xdl4pTfdu0I4Knqc8Toa/uVdatHkh6rEEHUjOHRJg3NDPr8DU23xY4++o6kNo7TWuPLJ6f2deT44H65Dxf/BvmX/05vLD6rxjKDaOcLgvtqawo909UMgCzapWRErDamf0ZPJPawc2+J5Tp4dvOrLkxqUKh5P55KMEVgeoIlJlbzWPSYBbHvee/cdL+x3FpctLlyNEeDSwwDjdeOYGs4E7nV/9+0eOicpJ2hEh5J6WzV17BaZd9Di8U/o5VqSGQ1ZGMsHbfOB0pr+VGLc8JmkoGDzvifK0wbLisvV6Du8cueajw5RdqyTX+HNZnhylnZ/ggy/apJBKlJDKFHDZNr4dr54lup7PKeLRczlBlZfB6tvd+7T1un28JPt+sEq2+/C3cVPvDgg6kbu/lsV1na/bpCUwe6cH8/Y/DvP2pB1KmCQfSmpUf1ywejd4WloPU9RzQS2s7VFFF8wz1tx/QUq0imUhxH8XJI3n87wdPwwd3OFx0AS8V6IWnTv5GA6v7+0ZSbbBgnOHftJ8oo38YJTy+8jmcddMFeHHw7xjNjqCcLCn905YxrZgQObUajjvMn/R8wyem/p65FpUKV84t++izdQ1zvyXr+y8zDie+juxVerwqIIqy+JMVsTPuM2tnXDL3S9gE09Gryq36EqYO3meGFpfx1BiDhiCN8wXOgTSOBHAOpPrgr0sOpMYRmVJKhgRRiqJ9aORZfOrCM7EyNYSRdAHVNJlXJW3dGMetCEmfCRrFwhdILTLUMp9EKNX0hbVpHCvA+keL+a0ep/lGCbgqxZ+FXBVtR3+nKNW0lMdWfZviW6ddg00wDb0q1VRqqpumymuKhfvRhDGKjZTsqoJKsDxSWIiTLjgDb6SGMJopoUyRw1T2gUtvKdrWgNSei9WaUCkd6rcxQbPts8DwURwcgXmu0EuiI5US6zdBEHqQ+SxVSSJTzGB6eQA3nn0lds1vw4JrhhOtdEGneEUmLEzRW6QHUgEnXH8KFix5AsNk6O5a5HP7qE3oO2vta6XUJSzFlRxI+bJuFk4ZSPmYuH892/riIK0C4m3Uo+TxoUWYc/EZWJ4ZRCldRJmyjqgUYlpK1LE8rpqj19u/4anUEpbDJt7W6GOeat6nNxllRsrqllXfDLeJu0bKg3BvJIoELOawTf8W+MapV2ArTOXoQCopoQ0w8oRm3hWdaWOFgnpSVbAUJc5AWrD0cQzyvgrvQPPszvBtjRpr/mpDdVtJsXmfzD98XRifhETslhMYGM7h0hPOxaGbH6AUd9PzKkifeFNzqxiIYXouFiymUjAqA0m0py5lasSPKNzLxHYgUX4dlbBrfRXXNsQTf1mpHEgmA8l2cNZ6W3gFNzsq+77Q2Zjw2IH0rRNNCTs7vj6wg1sis5m/OAZP4pJn5HAQF73mDkGcWl0zcn0zBmLqmUMOpH4ueUZqdnt0rT9Chmu+hQAAIABJREFUGgnJT/cuXYD5V5yN1QNFjCQLqpe6ljm0obdbJTS1MVfkG73/00r+FAfSHEzlzo4NOGvcr0PLh+h51M1z8OiSZ5QDSZdrba9HjxzpGgu7UoGR1cggE/yQAymLmav7OVOQSthJqcnOP1EHkqyx4HmmDd1Gnu30zZpuwvIS6B3twb4z98Q3Zl+JWUgHM5C0/BPq5dLuGOLI7rfP4NlTX4kSHh55FvMuPhPLKH8lW0IlVUalWgK4AgO93Y55tqUNQz8jf2vuEufQaWUmYf1Ss4Q4PaCWXKPLautem6ofHUXnF6vIexn0lvJ47y7vxmeOORlbYoZksDBPTPrlgv3TNVDKt5W5tHdtbS6q16eHQoJ09gr+OPo8jr9wPpalV2E0XeK+IFxRQu1Djypq+H04NIe1V78dJFQjEIUv11kOgVMkMsHovoo7aMIhDbaUq7PdJMiPobd6LykSgZtylRLoreQwvdyHr519KfbJ7cClmKn0U5h72UnOYRleT4K+X4wCjrplLh71HerkUNV32LOLn5dhr82e5+2tkbXrLoM4OZDmKQfSZHYgxRdVHi/5ceLgGpTw43Wv6EqOVkOha2S/UXWWXDmDgUIe537ybPz7podgCuvXVH2HHM7tnflhzKL8S9uZbAkvGnhOTnHK+H5w6CnM+8pnsSy5CoVMCR71OuKy18J77B7Z5okiL9lviKNl4OQKXB5/rx82qStux1p7Qj2U/BcLj2ApzgdFZ9Rq/qHshpTVnkwj42WQLmXw1p6N8PUzvoJtsAnLQiTtBecWlaHMfNdu3uMcSOPIhZwDqT7467QDKSDziEJAJVhImbjjuZ/hvO9fjSWp1aiky5IqqrJw/EgGMrSSUyXAn+IVhkYsLGw+UWdDI/7f4s6qfQjbSpZEZ9nGWHt0njT+TlDn7wx6RrPYMbc5bjzzamzOpgsSV6OCeaP5tziRpi4XigqRKZJjEAV8f+E9+PIdV2FFdhjlTJlLU0gmLM3Lap6qew7UNRNr45+qi974vG5q3MGLojQTEciUshADhPwRBV0ZKiyiShkL0T4omjIznMQG5Sn4zH+cjA/teCSXs6NDmVsu6khFP+ov3jBD3/oOpK9bDqRaOm8bs3+z3FJLNossGSohGXEg6WbhZChr3YFEjpFqggpnkZJdxPcW/QyXfO8aLMmvxnBixPRdEs3UOCB1YeUaRGhORO0yC7OFUQZPHEj+2rfN4Ra4Qf4j/7K5mnY/qSeyiEoRndv0borbT7+aHeQ51e+toaGyiUUbp27r22RfVbDMciBxBlJozPUVgrHCvYnJraFL4s4UQ1OLutw+xtTapmXdU8hgVmEqrj3zMuzbvwPzPzq5gpHO8XyvnemRYfqYm+diwRLVS4CzRGXd2p/InDrquWJ2hX4HGaZnrO7FAxdSaSxyIEmseWsfwSVsdqbv6JxdySXsbsRVv1E9kCirkT82xwi/MSwB1cclls7+8+XkJ8agHUiUgZSlEhiWm0GPoN3503yCDiTqU2ZFaDdyaDQFuoULH/xhriuchB1Iq/px/8XiQOr1cyabeklTF9GbpITdAsy/8mysyA+jmKGyUFzrV3pd2Ub/LshDQQeofmCVS9hRAJPOQJLSrnEr0ppare1sfc8G05tn49El5BAkenbBgeQPQb/IykDSu0IdCPoKcvSuaQeS3T0qwJrCW7Op1WJ2vH25fq44kPbADbOvxMxwD6QxcCD5e1zNhbYRuXqllG8JP3v5Nzj7mxdgeXYIxVQRVdb3VE8vqkhAwTV+jyHF/XSJa79sozqhm9AHm4fQzkhXPDRybtQ7p4LE83VXGjP12VR9Iqk0eY7knf7N8c3Tr+SqEtInVVdjkIwjyoLhWa7J7CMNFgcmGmcY8T36psS6XQn/98zduOS7X8Xi3pUYoZ5V1MeXdHbVE5OPBKYhZSCInhOf2aTlQzm37F5FBvqgnh+UKMMSomGEUUrZvYPCZ6TqjSgKHxu8JdNH3cOZF+Lk47lSgFM5gXQ5iVnVyTjn3+fhAzscwU4kOvsipQmtU1mt3MCypEdHHEgJycgL9msMO9p0P9KghN38mn/zXGmzAtNrzawHyoCZd8BxmPcuyUCiEpJxAZjjJT9OHErIWtLIiRNC/ct3poRPGqsvLuu1OkhMOZDIQVSqcibSjOIAvn3GNdi9fzvOctFWrG7wObPn4/k0S6vMW834KRCLytb9ZvHvMf/az2NxehVXP6qgLDn01KvNykQPa7Txru8Gkm6kNGqUK0R7ECl20MJCYReSdQ5T8LYflK/LDWq/OV2XTCM/msZGham45jOXYM9JO6Cfu1ZxSzYV1Bk3gO7pby1Mr+uXOgdS1yFt/oHOgVQfq3XBgaR0sxggNIORo117/G957k5c+H9XYTXVGc1QnVHqdSQ6spQwUOw5UPvacrgow2YweFSYd5iFmxE0v6Zbv1JJoCozJWpwNQKNfzj56b/KueIbBpRxhmeSQkb1RDpoy31x/X9fiGnceh6q14A+GLsTydHsvG1M6WfKPCLD+a0v/gjnffsyDPeUMUpKImeTUVNUUjSoLnYlGM2hDDb1jl3bRtKBnt1gasYw4i8tqxa67UAyx7msehmTGhnNlZ1kaSSp50s5iSmjPfj8f56OD+x4OCgCKuuRg0kbOORpYTuQjYcuYUcZSI8seVxKbdVZ583S8M12XUCRsAC1uYJwIVOIjX6iTD/qgXSi6oFE+6vxJyg4kXBaSJS5tNT3F92DL33nUqzsKaCQKIF6rSeTqsEmLxWtoCvaKwN2YG1Hxt/8iBpf2coVRqkQxV4NLCQ32iU17KdH1VuqeS1GBpJp00ixg/ygt+6HK479MmYiz0aVwOM7kFHjjAk0PsqF1BlIJ6oMpFgHUnhjvgn3XTiDhjmhOs7sjATN4wL8TnEiE/Ch1ksyyXXQM+UMtundDN899TpshhnIeFJ/W4KLg/uglVUZvpbeShGk5ECiTBUvqR0N0ZMldr6dvNzm/0hIb5XVfbifHUg6syHEL9T7GqibMaOi7G1xIJHziP5IDyRbZqj31NqbqZbcZM47e/+b54gD6UoctKFxILULp+EXmu8kmK5H3TQXj1DGik9X68z1X9Y6mmactXAxI+ov5ISuF92NGejzHUjtztW+j5rK0x6iGVAG0s+WPoxTrjoHK3tHOYMbVNZIGLBqiqwdhp2/PYia6U2SqooDaTZlIO2jewMaugTWhR5GqMaSQc+cwsEMJLVPWZRqj37B/aw1h1CIlSq94/e2gZSaZIegKknYWQaSWT+1StjR7ISt2iXaukU/c1DpkfQVxIFEGUgRB1Lnr41/gnXgc0WCBEV4F3D7iz/C+bdejlWZURQzVXhJD1XV31YyNbRcYXpp+EFn6owJvrADoSAy8mBJ42jQQUAyqxvuFgiZ0c4UbjIvMWdpjxqYZ7HFwFtx42lXYytM58zr8Ke9ndAtopKMJoGbZECmzKMVFBi46G5c8H+X4w0KDMxWUeIADVUJI6X2GwfQGZlRRhQzG5UxaPe6kquUQyfmnlrndq1zK6AP6FKWoRJcPtsKnccsA3GiisVneWlK1hg5O3u8LHqHMvifY0/HR7Y5mvtbyR43b25mlQo/nGsyMrl3o/pYkbPx82zmDd1aFxPzOeZkietdBi6hRuXrTAk7YyuxxfvxlR/HGdsa+mZQ/bEkf0mdtAK01L/9bH8V+E1BAeSYTaaQH81iu74tcfPpX8VbMJUDq7r/Ef4TyfcNlBaV369EEd984S6cd9vlXH2imCErlvjMqDdxtSr913X/vfCuDnI5PX/F7yz9qf65FT5brKtjdE/z21q/NN+bfUFxXnLGsexBsiY5+Sum0hMbX0seerw8ppcGcONnrsCuvduwYzxDPb51UEOIT3affuPzROdAGh/c+a3OgVQf/HXFgRQvKmqGLtH5FPVNpZ0+cvFcLM8Pc08QUiaYual619KQz4ieplGwFjEtLmY5mGp57sNCYre3imbUdmkz34HEvww28wyWTLEUJyVss/tMC/AcsU3aR4pLAs3f/2McTTOFIp78ck+6H9KaUzu0mqDLEQ6R4Xzh3fji9y7hngxcrouzdFSqlVIweG66A7ZFGClbFc5YiKdUY1NPexSOCujWOlTGm6irxxozH8xK4KA5qnJ1FIlPjcZv+uI12C2/NddAJ8O59AQRtShOHNDfSa+WEo6PdSAZNOqIIu0BspbdVV9htA0savWqvSk9kOo4kGwC+ZgEcaf6/oMo4rGhZ3Di+adgad8QRrJSQ1k35bXLU9oRcGFDur/UwhvCYnv2ehlrugdxDS0KJSjX4jz22HQzbP7ONxp5yJbT6B3NY/Z7P4oz9vskO1kpOs10QGp/IUZ5hVaCEnwWcQk7a1/ZVBU6aP4cFN1N3F3YrNH+WMfrztYdSDZVNeVVxz9rIVRVpFt/oQcn7PGfOPvQecqBLg6kbn5oRLYBgDIbPD5/gisgesrYWcAdjMjfkB76iipTJWCYDo6jfbNP2IF0s3Ig6bnSQNoDV+40pTFi+Qo/Wp/+9GMS04f68M0Tr8SBG+7F5WEoA6ndj3mnVs+VA+nmOeJAsnpbjbUjMCiNBEvYkWOQMpC69bGPmNUo4KdLH+YMpGXZQVTyCm+KoE2mVBtJU+640zEISUnGpPdUOfqeVoLOQNIOJMoPtYu6yHtDq8QvJaf5rB6dMWcsxohVwo56lekMpHbXjR6Dvav0PgiaknQACc1P97TqtgNpMYbwti8ciMUDQ2ryei0bLPwzvguHt0FW6KEfyQ6kGXvghjniQKLy12vyU4DHQWV3LLoH//vdi7AiN8zBNJVEFVUu4UuZKnTEUvaRMpoHguiUAT+QfaRnEM2Eax/KcD1sJdTwq4ykFcQ5vPL1PbJXZU7kODIR+RL97sErUYP5fmzdtxluO+2r2IRz3jmsQhXwa5eDd0Zd0wJJ5kDBnpQLQ4bW7z5/D8679VK80SMlyaWmppGPeL7lspRn5uoZ9l628+6MvBBcrWGczVxsmSwo9zbmF/b1JihGnl1XrmXnH50wyoHE2WRWhgUFvHoJpIopTB/tw7fPvAZ7DuzAZwJlIplVGn1XmEpLmB+qAAldetdireFZ1pId2l//na2b8b7b7Ms4B5KneiCJA2nAL2EXpMu4y48TAUT/UJLFF113aoXZ/TkD9wT5penbKJJa1sshN5zFf+93DM59z6mYghzLit0/lYIZh+G2C5IRW8ZjqxfiY5edgmX5QRS9AlKZJJhlU+YR87AgUYL8Qs6MYC8yS/b2HWyNdm94N1u7OMC8bI5iy/jhXR++Sellyk4qfZUUnfg7+37ynCWRL2axocpE2psrR5A+LmdTLd4z3su30/c7B1KnCHZwv3Mg1QdvXXAg1UZAIoroOKKydb8ZfgbzLvssXscSVPMeKp5m9jp1XgveYbUofOAHRckwt4/lvR2s8Xq3Rg6WwDmqfmvrJPwwbTKwFQ+5kY8HFQHhN0tOANlyFv1DeVxz+sU4dNqefAB76vhtLEp3d/LK1MAPpZIrt774Y3zp21/BYM8oCpmyMkIowwQdVBzN5bEQnsxkpRdMyPgQkl8CA44T9msdze3ONPIOpfBJ8FpQ8bEP3rhD1T+WPQ+ZRAbJYhIzS5Nx0xlXKEUjiSyrjOFPsLYtvVU7kKQHkp2BFBQemutN0y46E/8+Qz8jQJodZcZvjEjy27gMpKihLDh/m+ZFdh6V8fjqRTjxslOwJL2So2zLFEmolWyKttUNijlJzQigrHybBeNzh1qIh8XHsVYca/GWkOgZO9w4M49/n0jr0hGpmsDkoR5cP+9yHDBrL/RR5iUbIxuFBbS6Lg3l7H1FmX3cA4nZcbDzWvRskd/74neDMoStjnBNXy/0tc00ZgRR2tt7K8gT9XMkAMJDMpXiYmOZQgpTR/px9akX4tDpe7EDXWNqZ150Om8pQaJ65VAzajZ/qQ8TLD42uHv7R55EGUjB0ljZGMWrsSqmJYQwLsESdjdzwIbUNrNlimZPRyMpcWa0v641l4lBRzkaZNnYDiSTgdSIZ8StK5ln9DcRh4MqTVhv3ba8lqyzPrRo/AXURyUZqWeOcgx204HEUCq+szpRxL3LH8G8K87CG/khFJJFbuIuhpBgCciW5xlzg+CocddFWzykq2nki1LC7vP7zsZUL9cVy3b3HUg2/7I3fHBFiXyp1rNHDiSTUTZT9bTqFE96OmUgBR1IQf7a6TvC98fvdCq5qB1IV7ADqccqldZtfSHMJYgbkV7wg1d+iXO+cS5W50dQTFMfVMGCS4Sx0JOSoCt2INGZkUaVqhTo/aj2hXxheFWQUwQ5Qav4RvlIWLIRrhjcJ0EZkwU4LjOp71WOhyR5zERSoCx06V2bRKKS4p5Ib+3bHDeefhW24p5Iog9I6Mx4f6RP8SqUccein+J/v3MRVvaMopQqo0pBn3p4KkjEr6jgO4+4dp0fRKcTgIT6hpah+g2xJ4B9UprrGwTu2ADWOODNarLrgVO5ZqtPr5REsdaetQY9D6kE9fKkfreTcO1nL8U78juKfKMS6aLyTfjc9yD8UDKQEhwgQTzYPpeDa6GW5NA9OWa8115r7w+S2paBZN9RD6T5nIF0vOrFGbc4pFTu+MqPrc17rK+OP1fCq8xcZQK9df9ysvHoEpYUMJtExkti8lAe1590KQ5cf2/R89YIt1P8KKHtkE/jU1/5DJamVmIkTfIVjdPO6tZZwkZeCJw+6nyKdyD5mmGdehUWbnUIGdREbexNhnXs7b6cIz0Fw0HrOohbtwzRZytnwVepck6Ge6/ffsp12BTTWXYQOgXP4AYFjcd6iXbt+c6B1DUoW3/QxHYg9XetOWrryMgdlJ2xGIM46KwjsGRgCENZEhLG75MvZfhQvYoNOvsqg85YjcdDBVVQNNrfsRz/ccVJeGHkr6ikyQxSAjcOoXJGfg1/axxWjxzLb64uiBM9Y1I5gvwuMknDxg1zlp/ij0+f0dbxxYuiql4VlRfl6X7fBVFOopHSVWMwUAdAwkshW8lik+oM/PqcOzCDiz1R2881q3Do0VLC7wgqeGLwOfzXhSfijd5hVDJVVKjnUVLKtHkctWWFaugQCDIcMwb60FZKSY0SWeFA13oUChK5tsBTd8XXXDfRX8Qpex6XnPGQTGdZISY8qFTXFt5G+M7/3IDNMc3qjREVgfXYiLLDqGIJipyBpB1ItlBgZtiJ2llLLRkrvhB+brPvb3ydrVrGY2NKlnAUYTmFfJlK9RyLc8hQhnwk0rrGNlb8vYyXsRSf/Mp8LBx5CSP5olX3XdFErQe6IZlKmtrKrICTMGial2uOoBGqv4JDhow6HC68Z7QxJ2gY0ZwoKhrqNWdzq8YWRe0QV82lNbJ6qfrZplX0FfN4S3Uj/Ph/votZqpSd2QfdWoeGkrGOWdF4QtGpwX0VWV8TwoFk5hWnHreDXq0TMPgsWxHSJ6esEP5/IsGd39Kjaey9/k647firMBM9qul0dyPauAnyzSdhATWj5lJn9RxIkdyJdiAK3SPzFweSlLCbxSXsWncg1eNyZNhbiRKuViXsVvYMWzKEVvKao14wwt6WgfRz4sxSxLN0D8DxdiAZEnRkQFMGgaCcEcSQSxN2reRZ/HKjOazEKO5e8RBOufJsDOcLGE2W/OAD6RNjx+yaldLR/AMCq+xf7UDiDKQJ70BqZvvamSZr2oHkqy3yQ2fEamKy4+dA0pUmfr96IY67bD6WZFaikpaKBOJfIUeoTIF6hVKmKgXMaUO9NFc3ukFUhgtraLYWp38Xp9nZsAXPS1vm4t/o6glcQUF+W5ejBtQCqyQe6be6Njs7kZISPEQyRiWNfKUPW/dsitvP+Co24x6QlIkU1Oe6Weq1iYXDmjj1rqKeR48OLsQJ58/H8r5BDKeplyf1AlKSpDTxVYRUPIkzy0zZJ7nWuk6o7ivIAS1eEaEWzi193/D4M/KtX0ZPx+aryh66Ty1NkbMSuOSTmafOwkp5KWQqGWzsTcdd53yLS/VKL0/zqbcabYd6gvqv0D4JFnoP/KuWbBBkKY31pGbWQvvXNHp/o9+3/2a1INUDqiEHUpqzpKNSg2Q6j4f8WF9er6/96XnEaf7N6Y1xd7aOvfT05p2iy+GIjYvLwEmmqfof+ot57Dtzd3xj9hWs5/XEBtK2Pob6d1A4mceZR3/HMrzvi/+FxdmVKKepfQbtOcXjrX6ofinvwHkdYPQRM190XWl+px8SXvdG7w+uW0NZuUNkMvOxHUgKd/+XQTlHRUWG4FHz8Csdyb/FHieZSGSv2jm/Fb776Rv4ZKK+VdLB2wDiHEjdXqfr4PMmggPJNK4EejlSkBT4uzELYQdSaAObvO3OKaeiyjUj0CXZhhPiQDrgs4dj6aRhDGWKRhAZe00iMq+xdCDZLE43rRtFGStQxIX3Xo1vPvoDrMqPAkmJ7GHhjRpwssNByj0FBNB4tmexMHVBkK9HHTg2q7euFVFWjVodgkZVkAvN4ajkXjtgyReGzczb0w31GHSOaTAGicdQpYinFPqHcph3wMfxqQOOw2RkVSJwZ4JA+FgL5sFYx6JI02wAp34vDw0vwkkXfxrL0iswki1wXXM/Ek9FbsnetJt8h49Kc0Sa32gNM4Sm9c+GOoK/t+zZaeUlOuN2GUBEAIw0hJEG2KlKmkul7bX+23DbCVexoyJDB7JorH45OyqbYFSsZB0HkhzkMpNO6B8GVb2dv64lhra3yuMxrifqhtG1r42fc0DACfAFe+Mr1Jp2IGmUg6ogfUvn3xd+dRluW3AnRzOVk6RoCl04cpwUz7BRoIYDmpHXcrgCK4iO4kl8jS7ZoK6IkEQL80rpD/CtuJWjuSE9yBYNRbg2riX9ILsGdu3dU3ef6jOTMvWqGfQUczjxkGNx1r4nYBp6LLeaf6qGGH67u7Z2Zp/sJsMf4len5lmd7LsWxh4+3/xbg7RRnMT/rWIt1jYOHX51tnFj/mqPP2RgU4YkMZalkPQymDLcg3M/+Bl8aMcj0Ickn1vd/LAB4Ja54kBKkAOpVgk7eWs3OZh1QnIJO3EgkfwpDqRufgocGU4OpBu5B5LJQNLnQHtrMk4xrMmvrUwOU8Ju745L2MW9LzZjpU6IT2dYh+UC87TmHEi179drLtjM2dCKfOnVhIflGMHnHrgUtz98J4qpIpf94n0UOEUMP9Yj7F4Gsjw74kBCrjNo1d1jk4HU7NAMfbpbws68P1rCrtmxdfe6tkrY+fCE13GtdR39nnjTH/FXfPRLc7As/QaGkyMcNFNROoDWB6gco+4vYfPjIPeqqYmEMoLkCXYLLtsBEEQ2KEPqhuO86n0BTJxcHjmA/J0X3HO191tURrWlRr2TKTMplcigfzSHf9/lMPzv0WdiOgfOmHOR38jN3xvx9Pp8J7yy4q7W9l8px1zBHwdfwCcu+RSWZleiSAGfqQqkxpMyXnIfy2ZP0fjxxYk1teSOVr8Pztl+k08Bn7bRvOqgnG9nVzAf1oZmog05JCoeG8b3nrULvjH3SsywAqBYQtP+0YjkIZkvR908G48ueZozkES7TvrZejoz2D8/YlZ+UJ6Jk1ibl/s650LxErPeR1FjeKO13c6IzHypBxJlINEf6jdGDiTbfajHNV7yoz37+IyT8N4RPU0+Zi2H91JQ9rcdFVp30bh2in9cCdDQs/1MPiBTSqO/2IfP//fp+MTWR2IqV9Ixq6MdaocDsOP4Hdmr/kyBnpfOw0vDL2M4U6AEeqneS1VBiLdxcIP0mdQyV73xaO0r3lHOnMKamDo//O2hfhfpBWvTIxwoTzfb9A9mTZmxNo+ov250hrt6SKqS5CzZo3c+BJcc9TnVe90uOWiPoz2qTZS7XAbSOFJiIjiQ/Ol7HnrKWUwf7MUvz/8Jx/n3sgKvGa1mnobdSoXeRuJJfYHaVr5ttk7fj6CEpRjEIecchaW9qzGSFYOiOQA0U1gzRFxjDiRVvI7qYN+37DHMv+yzWNk3glFKGdW9XyyPv5yHAUmrDUAUnayocEFaU8iKDlOlyaTyADV1VY3/VF1u/XJ2fvghc+o8sA4BU/iljeGGb4mTqP2BVJFIJZAbzWCD0em489zb8BZMQz+7ITqrJBtegfUcSJWEh1FU8Dcsw4cvOxl/GvkHhhODoJYA2gmovG51nYHRw84WOmyB1xJIY5qg1lZh4n6jD71mFZ/GNA0KgGb3h1kKZbtQFtnk0V6c/K5jMe+AT3DjVTGkylN08QLfgO0lMZyQDKRPUgbS0scxnBvhMgv+smg8xAZXNFA4AnfXW6DtDSSaMRQUoILrJKqc26smPAK/abYvTWsPjToPQg4kKtUzBXnfMWfEbn1+mLFRRBNl4D3wr8dw/HWnY1l+SEo16hIthu00tlYrSbQeVW3HtuFmWngPR3mal/s9BrgcnLrT57P2yRctYmWEVSlEKqzUOgut8o5t7Sg1DuYb5f/P3neASVYVbb+343T3bA6ACUH9PpVoQJBPBQEREURUBAUMy5IUdjECu7JI2gUT7IIIbPKXjApKUhEWUCQLSFIkg4TNYWY69+3/qapz7jk39EynYRac9sGd6bnhxDpV9Va95SLhJLFJaRxumfNrjuQkPnk/93LzivFQq7ERNeRQ943I30PrwzYdlWHiNcxEMNtGpDxCGzRqHIO2X1udM/QQdiadJwnZ0QT0ljPYOv0OXPHdxTyz3S6iG+0AaKtDHd1kMpBeKwBJZyDpPd+pQ2Co7tvrzfFqIO32JkNhN9QTWvm7ONiOUkXGNTDYyhO6c223ACR/NoOWx0DVqWMAVSxbfg+OOP+7WJ8twHUof58CrGRuzbmv5aCRusMFIB2hMnMn8rnY+SdyPjvW+1tvV3Pz2fpzicJua18NpNaf0Y07NIC0UNVAItB+yI9nCESds1F2qrmOrFrilXgBq3DQ2d/EvwaeQzVZRpVpuVSAlKZ403S+VoNpfChwAAAgAElEQVTa0h98QLIBkDgo0VFBid47REcy2U9U60JoIfXHozf2qbm2zdCola3LXG0rpWtJjClmMGO/I3D0+w+WwuVSPVORvzdTDTIwN0OoSfJnkhh+jZPckcSY8jzWYNqPj8VjxadR6CmpDDGdZWBPWuv9Dq5Bv+/EJqmzrwxT1g3+5uAA2I5Yrcvr5we9N0PuEmGXiFP2nMvgHv1L80i1PI/45Ffw7Z0P4zrFZNkRR0j4Y9pnACSisNPnW7MhTMHQwShGAr1+Zc55yj2qxW7Nn/Qw2m+glNdA7oIZk87bEB5fs4GFwm6aByBJjSr5uz3KI6U/+v0Hpt1+6MDe34H5bBA+apu8GlmXZ/plWHA3NLH6A5f4jQg9snIR1y6wGIbEBxKvJrB175a4ccbFDLZqFp32V4J/v9tZm+RTIUJr8lN/9/dzcd3Df0Y5VUSV6Dg9+T8Uk0czoxI8G4K90SNt2hokSw/vCd9BpMZS5j84l+3qf/oNAoqrgAUKfKWxIX9VPoPTD/geDtzq0+hVACzv9YCftJkR2livGQWQRnBmNgoAyTNAHKSrCYwt9ODGU6/FWIaPqASYVsbMseFPFI+syBJC+htxk3mbUDmBjWpCwquKDShgrzn7SI2YBFGrBAWDtOu1+AwPgBQ2LigNnpysq1HArnO/gBewAhWqTRAX1Nx/cLVrPtijptViPZaWy0w53IlQz8OW+FwjUEatD1IGWSm0jQp9sAQUUnKi+k7oLs1c1LJQj5ZMqBpSbhqZchYz9z0cM7c/mCM4hmPl6JRkea8xvAqoYiVKmPmrWbjtubvRnyZHB7k5ZF55DDndP3DjoEOkxteisDNqfbAukF+Bilw5IQPQrDjTjKEO/ObmNHrsg5R8YqyRO5wjcIpZoZCkWlZUW0BHtQXzieoO8k4NKzSFHQNIRWmYBSI119LBrtLM5Paod/7UZp5gm29e2nhDcdDIMlbSPPBnU+9IzRL/Y5ToIIWdAZCi1ot/psnZtxwlfOa0L+F5vIJ8uiTnDAHOFNnUTOcD10gv/JlFQZ5lv4Juv8d6o2UgeltKU6fE4laElRoLr2vqB4/GzfTZlq7mfAv+vblOhyI6ibKGollrYID1hH2OxbQPHoSxiHOB6eH4bNQAkiwDZYDRvyorUU1xcOv7jUU5/9RKEtmiBjAIIPnXViejrM9/C3LlwAvaCNLodC2FMfkMFs06F7tktmUHSzc/I+UACPZhFEDqrjby+gKQ1NGsFoUtHW2nhtZ9vb+7QH+shn/hVRxwylexIrEGhSS5PZRzJqJwtf+kHqImSEsbTc4EUwNJqF1HAaTmBvF1DSB554T84K1Pfe6wnhoYB5W6UnRcdtL94LfzcM2jf8JApoyaWxVWgoQ4EomyjlgmdBA1nxbqfGhHX/KfbXJOSji5Oo+ouAXvIaLFi8Gt1kQPV05/Jx4XbZDboNrFP2udI6hv2q0M/q11uacDZ8hHMaGQw6XHX4T3Zd/N9ZASSoNk0iDuThiIiBozkQRetfTgj2rydOS6eSY5WsleX4siDrvkO/jL8/dhIFaEm9D6Mo2bpqdTNjx32XpXc1vEd1Vjz4t/fIMOUnu0g1f6m+G3MPTKDi3jJtoe1FvtW2JU48WVTOsLvvlj7LLJDsjqTOuA3mYDF3S+7bv0aNy7UjKnHa4caev1lCKhWm2r+GqHBi0235oIUsLrJ0fax00MQMQlvjMu1E5PkfWc3/412/qeaamVDjA2n8HMXabhWC8DSfa2vSrot41Ff/TJXd860Dp2WOr5pjPKu+hdMBgVZzfmwh+Q6J8raT+JV/KDTBjI4qrvLuSa0FRjJ9EFL5YqyeZ7Ugk19KGK6565Fd//1WlYkx6AG6sCsXZPnCjpor+z/D7KKKNRdRTTRrA6M3uFFH2e+A7sNg0mocLUd+32xiwNyb7i52iq5HoM6WoKkyvj8Ivv/wQfzWzDdcSMP13Og6EzZFvata/5xaMA0ms+5OaFGwWAZPU/UYujp5zEe9/6bmSrGVAAFKXQ86Hs1kCp80yf5gHnUcZXI8WxkajWaolo2OxOd2vMGlkiCClbx6MvPIYiRWQRxRHLUnW4WuDXazGNwwcgkSJOAlF6QYKbnHQLbluCs//yS2zIFJRyFFWIu13xFwaQ9EzozCBpDkU+SPaRiaU3ii8Xk9Pp+SqVU1MtSAZSE9F73Zg8a3nZqpc8WpiR6aiNV5N4mzsFf539O0zkiDVaad392ACSvJ2qShB9Thm/ePAKnH3NBchniyjFVU0v2lOq3k9HLfE6rpURWRsm7ZyPZPWdWTc+g8IbR/OtX2HUCvpgB3ZrvdCt0k8Mrmj9fqcWQ8LtwdswBbfN+g0mIc2xajpWR61W7+V5vBYAkrbp/WNtRiAYWxaUj62NlX21b96k85b1FB7F6HWudrllqOme+FrGl4lBrKkDdQ0kr1i4j6rH9FM7AOkbMrbXooQf3bkIF950CYrpMmqJKmq1KmIJomZRxcgDEbeNR8k2DuwsH91O/4jJEMmK8/dTZYNYiinzt/O5R8qeus83fTa3nRpdnyKrJ8U64yI60ooEjzLEmToADnryCWzpvAXXnnQFpiLd9UwV3fSNEUAKy3x97kQDSPp6w9dtAhuC8s6WocHwDb0r2tnF/v0b1I9os0gNuIQbR6qSxv7bfRLz9z0JE+o9zHbarc/G4gAYBZC6OKmAovh5vWQgaU0tKCv90tEmCKWTgmij1qCEgxceg7tf+QcqaWUnkIxnxUDTMeqaLBH7rFsbSZ2PowBSewP63wAgBcFQcnmTXXD1CzfjB4vOwLrMAMqJKmfMsbYVJ35GYnjQtHU6E6K9MQ7rj5ZN6WU3KRufbf2q2NtEG8cBboptguxB9mha+4mD5biqesh969eEgrpya3KPAS1NmxRzkC2msEX1zbji5MVcD0mo7FzFLqEikgKvCOtc8o0Ac2qU/D/6AqhUaiN/R7X1yNG65L4rMffGc4Uale81+mGM2lSnbyyQo8MakI29L7aUNIaB1UPPVLCpC8OhW35Zqe8PGBotLUTWX7Wtq/037D+Ic+2Qd+LNuHbO5ZhCVHZ1CtgyEyeavpkcAyA9oqh3rdqNajY9pwoHdtnrTtk9VlBctEVsBxENRjnW0jDo1qmb/BSS5gS08yxo7eixaG2/tN4ysSX9AFKSKez8syFra2PRH/2jErTv9CgEAQR/PHMoMCzC7tVParReWhtv3WqxU/Tcm9nWwcSG/nFsIYMD37MvTj/gRAYl/LWpWnt7qC+KFo78sGTnPeI+j0PmHIWX06tRztSskgrh0gqtvjm4ink8PR56VQNYB0mE5Le2ty26bVX6wd+OsKTXOz88j632wFyv5ZQpJQLEyW6rpfE/PW/DDd++mP1VRAJJvEcmk6/9d24Md44CSCM4CxsPgCQHIymtsZqDRD3Bi59pH2Kkv9YQZyCgjhqhplQQ0uM4tgewFVeYHD5+dypD7ILMMq850VPUUKW6PwmqcEJOHkvMegXoXptJHB4AKSDu6sCAU8VTWInPzTkUr/SsRTFVEqWcFC1S2DtUPM0xFT1u0S5ulUqjagqJQUPCW0WuifSXByqE0Tg7gyLbnvtW18zgc+1TedlLKGtbMWTxopo00Isrv3UhPjRhG04C7gxCCjvqgy0ktZayjx6vPY8vnDENK1MbGBx1EmSgqcKw5KRmo4gwNwXahpzRg/Vd9dyrsRBM8g3QMwVi6zXFC9US8Cf5NYrY0EZi58osPcHn0PVJBl5QnmLl1GMYk+/BMbt+DTN2PUxlWlAmnFp/1uIdgEu5ezj8wpm4e+X9GCAKO2sIu7fy7Cdp2gxjREe/x+51e/KrcV/0G/07WalkHpOaiFJjFurfGo+L9EnvZhtAkkhru9aDeoqXwSjynLJKn8Gr2OvUL2NFuo/lu8vZjbICeD9oR0aQptMeJt12fo2Ylt4a8H4yc2AUNiuBnV9pVp4tF2UvSlv4vCNJx+8ywIRpjn8F+6jqrHXZaKe0vQ4tDmgat0wtjfH5LC464Rx8LLcdxlqZKmYl+OelHfR8owKQ1PQFKRODS0XLN89hYogFAxlv0cVZDQwss9gN4gb//jUnlw8kZHrYOBw3jjeXx+Pek27AVGR53XYrem1jcQCMAkidn6X2un99ZSBFa512f2znO31PgVbrUcbS+6/CWdedz4FWbtwF0696j1OODinS0t5B2/Rdct6MAkhND5jvwjcCgBTqeWBZ22uYwE/Kxv5n7XkcOHc6Xo2vRTVek/WrThnP3qtpvcj6W4d2oLa+OVBGImQsh728T5z9knkttgqdR/QPMVCQOyygTwRqVuqIa9HO/fvPr3m2sWZI/4k5iFdiTPN6+CcOxvE7H47x7KgT4MgDIPwqus+m8MZa62pWU/zTZ+v0ogdSj6h21QN4Fof88CisSq5FJS0gEYNcdhI4MXR42kN3ZZHnLrcMYGN1Sy8sKyoEIFlYV4OJ6EbNWHtgxY/EVHYcoFVHopZAqpjCUZ88FCd8+AjO3BRy6BCSx33R59u9KzWAFK7daKbUsgV08RYelMZ2ctRAGL2v8/nz639Ru4GCd02imrw7aOe0bT1Ez7O3fhwYCrtpGDMIUDGy+qOlNwd61GhkgjPH14X2jQ0sKbvXu1Dv4jZkVugWu/0yvzbwTPOvsz55G7gucuUevLkwGTfNvYZtgQwVe7T70Eaz7LESmFuo6w666Ju4b+VjKCZKqFGdMcNjGsj6aeOlDQ9L+6ywJsacip7DyMylhtzs66NXgJGLYjx2soM4gJ59s+p8Vj479uGRa9SNMTPIN3b9Co5VtdfJ5/hG+YwCSCM4kxsNgERKISmDGqTgKCIKfqUDXii1NK+wCFodzRd9xPqlWdAwtH9Xh7qKoBbnoXpvpSZ1YNjuowgoSp2kdqnt7zkXO9n+rU3+cANI1BMCycgonnfnRbjo5kvQn8zDTbqe9ic2g123o3NFRmbUCF6fomI5dEULVYqOUvo8Z2kws9+HQ5g22j/51drW5iLqap9C5hsWnY0gbxw3kMHMj03HjN0OZ8oD4fZt9xO1/vxzQvVeVqOE6efPwN/WPIj+HgIEAxEcapztIqNhzovGbZSjUH34l7Bi3Ohu3mJqXxkAKQDWeod3+EBvd+Ts+4JqoIGW1QFvRatlahlsVpmEpSf9HO+LbcG1rFhC+dZcHXmnjpWoYLoCkITCrturjjeFpYAKgERZexqgEbVQ99BUa+okki885kG5GrxCtyBojPnXr/ktKLdVP6MApE8citk7NQKQ1HnB4FEdVNft3NuX4JzbF2F9D0VqKr59bz9Y7Q7KntCC8au96rDwwZHhNWYp//amYaejcaLQn+j8q1bp3NEXkpzwZ7bos05nbcpaiBg7rwZZcIQ7kN92EVEH7EjpKaVw1CcOxYn/R/OREZHtDcJgNAnN7+KNE0Ay7Rc7T/XaV/vNd0J4Ek2daL4BaDgr7Hywoos7UD88mWevczsql4wQdpJJsMakfC9+M/NC7DR+a86cpSAbO0K3+Rn0XzmyDgDTllEAqQNZEDH5bzQASXeRthyFHfSjijsHHsH0M2ZgXW8exVRVgppoGDmqPTie3R3f6DN4FEBqXw69jmsg2Z2OUp0Cg0K2bsEhu6CMr//8GNy99iEMsF0gNOAeJQ/rRXTmKErTLi5hu3Kjp8cwrY7oDDqYR9qjacuJSo9sc+Xo9CkYUXaezVuh/27pYO0sFg6k5MhW/pc5CCp1TMrncOXxF+EDY96DDBJIDGrXGf1AVPPoSRPd3ZY88jNpUpq6jqjmv7TwWNy/8jGU4kXUHMraUnqiY4EaPIgmi6MD1cEaNdFN/QCSTGCw3eZ9gWBCn/HonxD7GX49qYlF3mhutQ+B/D6KEpEujTkJpmLerDoB1xy/GFsl3862OQV4ejXsrPUfPt/sGtmBDRk0W63fTfft9RucnahV0M7iHeqegI5u65tq5Q1vIIRZ8RpAIgo7ynShuYgSPyOtPwbbpC18+T56FzSe6UZ2r/0kLTl9wm+oiW3w9+DCVM9UX/vjeQWkSFeSGD+Qw5LZ5+IjmW0wpq4orTs4G1jeKxlIdJx5VHDFI9dh1m9/grXZApyYy3KfR1TpVV2RX77uBy2xYIKBjI32E4tXZbBOD8bY1MFg2TMZkCPcQuVHZ5rXeh25WgYT+nO4/IzF2Aabc60+uq1LLWhz3XXntlEAqTvj2NZTNhYASRBuFQVOyiJHX5vNydiul/iiFEK+xK8Q2q6qZgaENxHRLnOKfoyVLop44to6nO5NHzEIhfNYoqH0OcoAU5TjsZmXt3HNcAJIHAFGOBlcrEIBH5n3ObwQX4VqvQQkKBVLj4M5tLqS0mwpj1qtFwecjs73H3D8tRpzpk7SxoV3ADU4BLzHRB2YbUxGxC2+J4cURnXcuS7GVrL48IT3Y+E35nMhwkzXaoXYR6oazbqL9U4FS574HU6//GzOgmGKCgWA6oKwtrNjML7oULdlQuwAGkttslUpfWSJqmA+KsJLx8Zxsw3gVve4oINHXlfUh8jIH3uFG4VFRXqgjribQLqcxGe33RML9puDCRypFq7lYzu67175dx57b23rAehCN/S+kUcqtZUoSBpQYIhk6wS0DGowwTkNymW7ZXpNmGeE940NUKs+qXVh1oaDwTOQzABL1G0MkhFWxKdP+SJeSLyMAZVZyXJcZd81vQ9C2pceg0ZFlMJ7UwxvdZx4PygQqR5jAKlWq8BJEHWrws69c08b7dbsB/aif6/ao+w3cVpVJcN1kERppey8mJvAh6dsh2umXYDJyDQEjzow/5nagIBZyuy7izP7VG2x7ojxNp5i0/qocfYAJPW40EQbKeN7YYRB4N8pvlOyjbaG95023bxoNlpsOqLNkxN1jC9mMOuTx2Lahw7kiNDOAh9MO0baAaBbMgogddekfH0BSENtJSOxyI1B2UfPYxUOOvsoPFl8ESWnxNlHJiijsQNwqDe1/3c5g0YzkNobwddzBlLoPFV+WA2fGI1MFAnSDdehjCtevAmzF89FX7IftRRRBJknceAAOe0I1Ekk4FIwC1HKq6h0fW27Kqxo9KKN2qRn7A9Q9remHIslUty2eq0KdoxpNgw+Rq0WaD0xSGRgNGPvQA5ros2tG90mcdBJhD4FbOWKaXx48vux8Giy69I+u24oaRDWh4Lf+PVH+q3EIHYFv/nXjTjhsjPQlyuizjifAq8tnZl7xmNi7Kh2502Pkv+0UP6SUC1cSw9nVV7dFcmEGNSRWaEN2ItR9nuT55YOjgkwaxg/gjiHxxbSOGCrT+OML8zCOCRVLc9wFhLpLZ9ZehTuVjWQ2FfkjW9gdLkr4Tx1H60dd0Mr+kHKO2Pb2dZUqz6vxivcjKGfmtCiYvMya5Vw8R7W5PhHvdyn7+oxk+cTVRqBR1IDyVDYBd82cvqjtNceOdlmg3zv7Uk91/aelLVuSeCIEQvabs3JrKavsu3QUGC34NJkd2dLUsv7uPcd2nktb7Uvdb/7UMILWI39TvoyVmQH0B/Le0xDQUrJpvs11IUhu0vXM5Y/EIAs2XhyouoZZmmqwHrPL6neJTtYZwaF7W/TpA72jydepQ6Sz6+n/KRMZVdNY4fJW+PKI8/nzEoCxaPh2KEGauP6+yiANILzsbEASEZmGa2C6h1RcW6ONopTCrtQ2dEnpniPtR4Qdl83N6jaFSMp9CLQGZBgQEkdnDoyPJS+G6XINPfedq8aTgCJuk91cgqo4PpnbsUxl5yMtT39isddZ4MIkOcpqN7R2YEADCgQahpkiJTCpb9zXAdJN4ZEXYqqxmmN1CTzI04GDvM7C4VILVZHzanDjSlx7zXRKGhdFeDBSbX6pQ0irexlyylM7huLZWdeh02RRY6L23Xrowv6CYBQUY6OT5xyIJYTZVeMviGwVrWGD0Vz8LTcCqUQ2dy9wWcYdco2CHwhaiqzzwya3puSRTNY/YChTLMhehSZKaDGRinMSoUQMgPVhZgbw8T+DG6ccwm2Sm4BKqbL0LJl91ENpFXk6L5gJu4kR3dP0WbAVGu85RGPvMHsQNvwjKDo9NQffUf7e1ePizbyzEywWhXRTstA8KY6cJ1WsH3Taq8Lo0AnqglkKj04co9DMGvnI1mRDX9U0WDEsB4V/Po/y3DiwtPQ19OPSpIixnXmD6e8Nj8ZvvZbRq63XvWj9IVk1GvDy47QVEZnnTI6HCRconCl6FbNU0wZIOTPJ7kmJirJNIoypcuiMtrCa0H2kB65cLRra2vAiwDzskHVmcDdS2JKfy8e/uHNTG/gnbHeyOpv5IvW3iz3bHwAkj/jSDqm1oThrFP7XfVYr3M9Lva25WnVzgY7U9TsK+12a28E/ctcWqRqf8liU44eex+7GFPswV5v2wXnfHUuJiDZtcCHkXMA+MdhFEBqZzc2FpmvSwApuA+97pk/FOBiHYqY94dzsfT+36C/p2j0Yol8kgxvX4Bbwwc3f+YMeaXInFEAaciBirzgjQggKaluWWqSuUJ1c57DCnxm3tfxXH056omaZK6wfkh6roA0tIQ1xRdToinbm+vSqhM8qIE3O/q2tPGeQfuGl3EcSSdBzPEgXbvO5fgkoprsO65VGQPbea7jcq0mly7y9px6os+gtFtmdMpm2+u7TlHpu3RWEoNKzEGqmsKYQg4LZs7D3pN2Ygpf+y3BhPao/kfr8XpWjE5J3SLw6FmswudOOgSv9KxGPl1m6jweI1sH0ZoWB/rJme7RBrbV+WjdzbzTAluaeL7/1BF9WNcJ9fQolql2xH9UdH/4ZaFgSM6olkBh1vd1hh2NCdNBuchUUpgw0IsrzliC7byI/fDZuApF7Lf4KNy96hHUnTLg6AwkGxb1iBr1LFjsEKa9fttJ5Ljc6b9fvpc5NPp8E4MccYm/R9GwkXkPK6UW1KttGTsMrp12GDniz6shIC/LTC3H7noYepHwau0EZ2Lk9Edpu9aSbYJI/b29UwRMsKWltgPNExoDSJYdqa2+DilEI2crSiz62GlqiBH/QCWBT7zjI/jlgT/iIOhuaI40PpR9RLrVWXdegEV/vhSFdBXVhOvVJtb0pV2vba7UNl8AkM3kQZTdyiaL12OIk/ggPyTXjicoRp0/XF3FVecS/Rwy7AKAuH+ltLODOMBDMzLpU9mm5GeJkcS4/jSWfPOn+PjUDyGLhKqF1NYbN5qbRgGkEZyKjQ5AClExhV1dvqjtSAV2KEMtcGBp/mUSIOyrEeWKmxJT3MyecGlXVe7OJA83gFRElQvMz1h6Am76z53oSxcUgCQouyhdQqHjfayaUJ300pxbph6W5xzlAyzGHMW5cgo9lQSSVQfxWgxTp74JY3rHsVHx/IvPoVIrohKvIZ9yUUpUUUmU4VINK+UUE4VSO3PVnOt0/0460ODeqIOV5nFCfwaLZ5+L/8ttyyml7X6M4aWUGYs2RTj6Szj3L4tx7rJfoi9TomPOq/Ml28d2ErbRCm/igoVTzcFoAEejhPJfNX+rolaQYA15oEVQ4YNuff0NGou2mTxY/RqzeK0O27WD/HFdvP0VXZenvtfrGFfK4Avv3gunHUCRaj1cz0o+0kpyNK1FFYf/4jj8ddW96MtYmRLdEiWW4sMKOEfIkBFuGxlmLpSQ02pG4N/W5t9MvQKW1cxFP0V3WP3L7dZPiNoltpzWT9QAthiPiWoSuVIGR+1xKE78yOEYV097CrpZjeJCof+nYudfvex7WPbc3SIXPIOvtX7bV9sGP7fYa7ZaC57XwCqmro14bZBx5k4K6WoSmVIMPTWi0ohh0ymbYOyYsbxFSbaVqiTb6izX8qkyKgmqVyBOHnZkaHTTt6rVivTaEVx47av+3uwpSjXpfwwT+7L43XGLsePErUHs2AaWa/9d9phvLACSnCVaZolTS8cTmn1mE/XYslbvA8t14P3oNyhlUfnltFenQrw27S9gId+0gEj/eyRDVRxzvSWJsF50lERYkxHSjc/IOQD8rR8FkDpZR+GV8EYAkGx9Q/trKHPjty8tw/EXnoL+DGV0V0wQjkSi+Sgsw9qEd2h3Y/tYz5B9PAogtTesr2cAqVGPA+5KvowyV4im/Lzbl+LcZUuldhfpQhQBxWeYUOWKNDBPkKNGrV0f60ATciOCDthnRnolHEh3JRdlD1KVODIFIFtPIVaL4R3veBc77F5d8SoG8uvYziskXRRiZVRTFdTIztPnpA7g0GejPRCDURO3sHT87a8jXk8gUY1jp023xZWHnY9JHGIh4+jZD4F3G7tXiQ31fn+Mu9F/7Z/WoICz7l6Ii/58KfLJItevMlRrOk7eX5vD1+YW+hp1qV//VxabBmiU/cH2CNt3/tqOoiuKXU8BlhQsLIy5pKnTX1UdXk+WKvu2biin1Tcd9CJqd4DlZ5IYJrbbEws+M4drq3JfVXt1v1ejiP0XfgN3r3gYbqoCFxVPF9P6mfiPvUpKbIkY6R/eN/ZuM/RYCtxR9b/0SunUhAy+3T+edli20QmlJ3KlLjXQbjv8kJUML+8WhT+Oz2dw3EcOw4zdD0cOcSSYTk/WtcmecDDS+qNZG1GgXmDH+UAJe+k2kgTBdad0dZtmNGIHNMMi459/K2DeL/ZVVota2uwHiQNuHDtvsi2u+eovMIWpytVpYdOaR7TLM489OWesF2I/olrd/3Sfx74nH4K1uQIHgdc0DadmglLyxIA9HYgAb19H7wYG/PS+p+B1N4l0JYFcIYZMPY2ezFhsuslm6O9bh1dXvYJaykUxXkExVUM5VmXfow/q5vj1gNzp0nkUOQosMygpAuitZrF5bSqum3MFpiKDXJfstw5Hv6PbRwGkjoavs5s3FgDJ9CKYd26DFYrax1ctR+70H2BBERUcowZ/9+S3/BAU5742djbsbd89HACScYxLRNNTWI59Zx2EVdkNqGRcuETpF6R4srnd29UevFEQAe1Fl+nvqahlPYaUm9nLCOEAACAASURBVESiGkO86uBtk96Cz+26L9795ndi+0lUh4Eyd8jq0aYOCesaXsTLuO+ph7Hs/r/gvn/ej1KywrRtVRLmKnpNKBGJOlGU2G58oswoUS7M08nE6XFTGJtPY8Fx8/CpiTtjbGTmRHMtCh3I1gFO9V7+gWdx0OxpWNubRz5W5Llk1U8fYl0DkLyJCzk79S4NKYx69yrPTEwpRdopK+e2ODAp61A7aH3Hr+XgFD+rpjUcemEaxynNEhXkDUsTL8FcH/zcRjIC6siUk5g40Ivr5l6Fd2Iq10LSfaXxrTh19MPFVY9cjx9e9SOsTedRTUoGCQPhygHd3EwPcpVWcLjIZYVCYwQwpY8mlPfWuFJAfcBvEw6AiNfru6KUVdHxjOHhl9T2+wLvthZ0MKtN73IaW4q07CknsUllAn7+nR/ho+O2Qa6ejACQCE6rg8y7Z7ECH53zOazuzTPwIsrhYLJ+8JkJOhAE/KS9xeio4WrmL/R/sqJibhzxmoOeWhzJagKbTXgzPrv7vthqs3fgA5O3Y+Z1upIjShXjPWUOvoRX8Pcn/oFbH/wr7nr8PpTTLopOGW5S6Ec9hhAdAW9tg2aMilbWIs+uBuS9Gx1MGMjh/x05H7tutgODqokA+NHKO6Ku3VgAJG4bOT4oOrIWR9xVjgIJk4uIHg1rFuJfEMpO2zCv0v0JB5UYZZoZeU3OFhpOhkV9hlS7o+oHkGygituma7rA4eCNKRvGYtlZ12MqerqWOTvSDgA9cqMAUnvnQKOV97oEkAKdsR25lKFfRA2PVZ/DAWccjhWpDajGy5QswXqyd5LY+rGnU/Ch4ItXbnfHNr5PzphRAKm9kX0jAkhao7Wd/QNODU9iJT4/51C8mlqNYrpianfRWcRZLOGwBONgNrqMjHTzcsPLXqZsJvYYxxj0oGjuGOlDlMlfdvCW8W/B/rvtg63e9A58cPL2qhJNzHO/U6z6S3gJj/3nKdz+4J1Ydv+tKCaqKCfrKJEjn/Q7ZqVXQERFqO+4tSq4bGgLoTn9z3seD4uDCfkMfnn0Odh10x0YQqJ6gdrO1k9s6Ej1/uCnstL2GokW0vMog+zxyvPY+5RDsKa3gCpnj7mIkXNX1E/OWje5S/4AOb0u2tsp1l0+56fYNFJHS2WLcXYW6cIWTXTQZ6Mi6EV31hnX2m+rywQIwqgBme6031rH/Hi1ViheJpbE5IEc/nLK77A5JnGIJ9E+aS2NfiIQ9pf/vBZnXHYO+tJ5YTRgsgxr7kTBsygaFSMCbxmxF3x9Ug5r8bnIXuS+KkCU8wfZKWzn67Q3i/5d6wcag141D1D2gGNh7eF2cDd0AFvzbTFZjNQ/k41DLAzJioNNq+Ow9LgF+OCErZBGXPBt6zzVmVgjqz+qVtAYkMghgLNGTBIxxNUeIDpOb6xJJsmEqtk3kkCCU42u7zFPELAad1ClnU/ZliQFAxkntlxrdgZs69yDBS3qbb8P1KwW2ct1TOnP4ZFTb8YmyMla1iqO3YCAoAvKPR33SE8voYp1KGHWr8/Ab5/4E9anCl49PlGpfJ4ftafal+KNTi0ja+UKOpfStSRSlQTeNvGt2G+XvbHTu7bDu7P/Q2GsChx3mQGJfI9/f/IfuPm+23DfEw+imKygknRZPrPPwRadPGaB9od0xyZnU0SJ+VjMOhoAS1YSGFPJYvaXvoWv/s++inpw8CpOTb59xC4bBZBGbOiBjQNA8oupUM5RUHB4PL5m4My+aVWY+EWoaF5mIwb3pG+qgs1+DeZxWAAk3e56HeudMhb/+xpVK6eIarLm1QbRvM9SA2rQkWlhJIxJIjdJnRlNH9hTSWFcPoe937cbjvrsV/D2+GasxJFCLuqwngS/EJTioq7w1Lsv46eXnoebn70T65N5dsZxAIWiKZTXmqKxLTtZrXUQdSDJCpNIddEb6ki6SWSKKabeomLz4zsAkOz9ImMnylzdiYGKq8743Sn4/aM3o0gZF8zRL8pMmIawhWlreKnPWx3QQdV7yeHKRo5yl2rObjVAxLsu60DVkmG8i5wzVXXY6uKwMtpirygQMh4XQLDJTzSA5G0I9YOhkjJPlvWfrCeRKiVx5CcOxeydjuJINZ5j8bwqCsE6+lDBlf+8DqdffA7W5yooJKk/3oJosrWDXOYZIwSKkCEpFIWcmeJlRagMwrhapV6kdCM1auhmRa53DYrVCfiguTIArx/pbyRAzff0EwEovFfjipqj7jIgkaw5mFLpxeJvn40Pjn0PR9OQXIj6lFED0QlyUc6rz8S6bEGMMAl59G5pfuVoaaUPDJlvf7SuMqS99ayoTqicURVI19LoLaaxz7a74ajPfx1vdd7EFA2kjoqhKlHAJqZWIu9ETZX/nqm9hDMuPxd3PH0/+lN5lOMVyP7RdeJUNidvEpFE3azZ12jljBvI4Lhdj8Axu34dYxAP1MoJmhBDr7PgFSMFIEWfDTGkiwl8cLOtka31CNRHlKqagjc0SEpuBeBq+ZbWpIsnnv43Kk4VpWQN+UwVRaeEWELmjq5jg9RjiWl///rHVZ/F5nni+9AReA6yJQKQcrj1rBuYnlCoVzt//8g6AMwojAJInc+lvaZeNwBSlONDpKhywAp9Ut6RGnqHX3Qc7nn1IRTSZRDHllBrB/nnlV7CYtc+GxrVyGtdDobvkPeMAkjtjeUbFUDSK1lppVz76PQ7L8KFf74Y1Z4yyky/RU5+TUVLeqSO8dc2sh1HbT9xCJnRyLFM2BHp65UyYrEkkm4KmUISH9j0vfjm56dhp6nv40oNUquB/qcJvXTmA4UKkqXnsJ23Amtx9jUX4Jp//Bn96RJqsQqrnnJWSlAZ1XCigDT9aVXfC64qHhmrfjOLESeG3lIPPjx+eyz55gJMRAo9KmvG1hpNpnrgqZZ65CdpM+0mEJvmcPav5+K3/7oJ61N5oU9zJLBKNAlL7vAzgxUvOqdA4xfZarxCHTmjiGxQFdjGl1m1ikWsEjci4Yei1dZrFiii6QE144l6Ec8j67YySPL8Ts4sJZc5aypu2QIOm5zjyjkc87GvY8auh2E8EqGaj5TJR7bdVY/egFOu/BnW9RRRpfPAZ9roXwL2jtdsBS5QzVqOZjP6lqJOkLpjHPBGoGuVNEzxWXAQUXuyzp46G5aJ0udsvZe3DwdKJVF3dTaYakSLc+EfJkN7mC3FsVlpDC444SfYYcx7OftIrCErK011nFbEiOqPVsBuohZHupLCe97yv6AyBfQ7AeSaUpJoxrzVoAI4DZNATDEeUR06ZfXF6njqmSdQipVRStc5s6WStDItbZTfFxDc3JrQkl2keTgDybezNKOLCDneK1P7c3j01GWYEgCQfGB5wNyLsv70NqaA5wfxDA6afRjWZvtRSgnFvA46kF6ZJ3Sw9D3RZWeG0vxovyAHqZJMcMnuSePdmS1w4le/hZ2mbM9BAWKnyy7SWiL9TDNH51IFVTy04V+YveQsPLH+ORTTJVTj5JsRucXv0j4vux65DSi1Id8MLGmPjsw0n6aVGLaMbYrbTvgN1yh+vddCGgWQmtvrw3LVxgYgBVUBbwvwH7TD1X/0+QemVZHiF6EhhaiBe8RzrHCzOlFgWpvW4QSQqBerkMc3r/0hfv/In4WWI0EByOTwtwEXGTNRXrqgwHlc8QoSchxG/JOVOCa54/CTb56Bj0z6AMZzzQU5gCVOQ8adozE8KEkpITRBMar/Q9FoNaxBHgvuWoIlN12K/lQJFSXIWdENAPetzYi5eqhVQGYQO/NJb67F0FPtYeDhBzsewUXt2v+E17zmOH+s/Dw+dfrBknHBdM+UTSbKvTrJOlTA5TF6JnQfZH+o/7OBOhprBi4kIo3pHSjQ3o0hWYsh7hKVF0WZETXhZsjlevGfF19A1S2jWq/AjddRjdVRdmqopx1Ua2T4KoWGIhrpo0CBqAid4BjbMVyiQNmzaKs6skp8ReZZ16fIyQQ2r0/F3074HaYgyyqupxir/SFUgmVc/dgf8Zu/3cgAkjiAdW2xDmZf8986DsqxCp5b+zzWFtbCVXz2TlyBlzVXCiGrcRKDrlur34MDJYqvUkeqlsL/bv6/SLtpODSvFjhsr5qwBeQ3tDQlB7sKVIaPU3PRU4/j+185Fjuk341xTDFhjOfgaGqD+we/mYtf//MG9HHNCgMa+9Zty1Nh2mvvA49CT1N/0npnI9VFshjDVHc8zjr2FOwy8UOcuUaRtwSMiQqq9g4vD/VU12WlU21cBpIKXGOrhHP/tgSLb74E/akiMQsw77LnDFJ1l3RUcUcW56Bjo8bBrWFsKYdjdj0Mx3xsGtfKMdSOIrGbl5rRLxwpAMlrjT73lONhTL4Hd8z5A8Yiq04jf0Yr21yelPRLGX8P6UoKfSCKoT7c9+KDuPqvN+K+Jx/EQKKAqqIs1CpHq9rOkNPnizrX7itzxpNRPGlDBreceR02wxj0clzuUCff0BtqRB0AVvNGAaTO59Ke7dcNgNRwicr5KAFJEnH+ozsWYsktl6M/VWDA3jrsTd1Utd+lzojJdDXKUms1QobeQfYJNgogNT9e/ivfcACSD4wQxxat4+ewEnucehBeTa9HnWh2uHZsUAsytVZ0wKCmrGpopw8y8J4T2rMZlb3n1pGppTC+Ogbf/tI38YV3fZprB5HTOKkdxjY7b7CGCDvs6qwL0f688qnr8dPLz8O6WB/KqSpqBO4yi0FdACtiM+ii3ecbNzUwyVICEwtjcfnpi/EBbIGx5Gz3HKEqSFILjkaDqb6XsCG/bkugxUN4BgfOOgxrcnmUUmUeBVL6tIXMzknlNzFDZr+siwCSyoSmp/OSo9/dOtewitcSSFKWPaVpVshWj2GTqZtg3NjxeO75Z5lyvubU4MYcpmeuJYGSW2YWhVjcgVvTteT8dkG7ezysb/m1UcnuESsuW+rB5rVNcf3JV2ET9CBLfdCqOQdpUlYIBQiWcck/r8M1f/sD94Ftbe0cDlCJaxvBlMYUoI31Qy/gT72EnNROnOsYUx2YF1e9iHWlNahRVrq+pAtKoM0MIo+L0AP0IqJ5rSaxzZu3Ydsu7OBvZ2aUH0Zl6hCN96wvz8T7xv0vxijgTmdd+b0NMm4bh/5YZwryMcUM/nDKtawbZzigVPomULfOmbLHOJj5ZVOeSVWgdViPe/7zIK7/659w9xP3oZAoM6MOU3aqLE5+ok3b3wSg5Pd2qN+8zBVdhUz5i3RNeL2/CUAaGIN/nHoLc6/Y8PRgayIKQBJZ5WAtiph1009w+T2/RzFZYvYFT0xqe90ClDpd+lHarrdvY3HEKzHkKmns/b49cMK+M/FWTEIWcU1oGQgaNXTmMt8u+lHltTnn92fihn/cjDwFNpDEIPtcZ5BxXUGxF1sOXue7zIiKuFcQEmeq6Y94TfV/4wZ6cN4hp2K/d+6uwLDuMDC1s/M7vWcUQOp0BDu4f+MAkPwHuN0d/2GmnZ162zdSKIIiaqjfAwMY8CHrbedvVzAaq7uGd6MpHQ4AycRzASuRx/tP2QuvZjdwtAsbvzojqO4izkLPirX3NMZ2F6HlwGYvmwgyclS9qTQJ533/x/hgr84ukBg0rSDLmRPh8LeKlutoABLbG1DGSVefiasevRED2Qo7aikiTQtvJcFb6kjkAeQT2iZDRhMFOZQBRfRV1RR2f/tOuPhLP+EihO1+zOqWn+j/id5gA6o49/bFmH/bIvRlqfaOjpAVwEXXtWj3vfZ9fmq6IdRRpQjQ2MWrMWQraYx3e7HHNh/F7u/7KHbYcjuMRa9Mh5ptMhD/tf5J3PPEg/jtX27AM30vYX26iGqK1qfO5lGZawRYacrFISKiZG/rcQsS7Fk9VIaYNIoq9xIQJxFr9VodE/O9+M23F2LH8dtwFok/D4YiJYlCTWjU6D/6vdsfkkhkyPzsgUVYdOMlqCVrqMVqhoKKt5pQhnhaWccAsHoUgVgciSnyIlVJYnJpDP542u8xHhkGR/Ta9K8b/yj4R8VfU0v/jdx5OmqGMo6Y8oS65W1GlRaugRcAeVbkCthz9n54ObuG6wdxewIypLNZsSECWb2StUlRrxKpR9QGyVoCk8u9WPytn2GHcdsgw8CRgKnK+g4EVWrF1G6d/EzriKIg6Rw/4fp5uPbBP6OQKgmdiaZR87wHfvoWU3+sWytRGyAusvk09nr7bpj/lXmYhAQD/+FPlCnRXFtGHECym+nWMKkwBg/88GZMRm8AhDYXNo4MkxNY/11CM0S/IFlRRh13rLgPM38xG6sSfagmFK92N/auLFP10U5tw3Evf9AuDyBDtfsGspg/cy4+OfXDqnZf57rPxuEAAEYBpM7n0t4arwcAyaaoi5Y+ddan8nBxf/9jOPjMIziDtZqwCiTbkcCW803UY23FGD3D3lfdBfRFnx7NQGruHAle9cYAkBqfq5IxUcWS+67E3BsWYH2mwOqsRLyr+xT1rmT1a2e6aG8BV5U3fEPqTT5nptHPiO6JAsemVsZg8bfm4wNj3stUVSmlDwXJdUQN93Pr6dNKguZqGEAFd6z6O46c/22szxThJuuoko3gUavpk7ZbO8/2QyiatVoMmVoPvrzjfjhr9+9ZzATq77ofUSBSaPrC80mO1tPvvAAX3nwJyukqKpRBRrFz8ZgHuHCAlAryNLlbg+nb7e0ZHURqjwKNMAWBZippTKqNw+7bfhS7bbszPvjObTEeYzRRF7+QrKF/rX8a9z75CH5963V4euAllDIVFOoD7IMQCkId3NcB33SD7nmUit56F/CHKPhS5QTGF3NYdOJ87JLdHmOIItuuaKKc6gTBUu0WgnVEAosLWfQ6u/1+e1O0K8sHonahzaxC9g49l9b1BXf9Ehfd8isMpKmW8ZC7rukJNRqeZKLYBDOaQt6j1HPioNpEd835IyYi2/Q7BrtQ+qKc6KizfUcygABk+lnqiNn+P8NUQ88dcf1RBUFnST/uy+KWeTcw1JC1MvT1ujD+RLNjokPK9B0SwEL/kR1754oHcMJ5J+Pl1CoU0hVV+oFEtQo8bCELLORB9dQ/pbOoIFnO3qQWBDKpJ/XlcPHh87H7W3ZS8ySU3kJ/0lyooOQfiq3zPFbiE6cdiJcTa7l2EDMFeQGVyhbpogjguaC+cZCztJdtdg5yjmNMOYPPv3sPnPaFWRjDAezCfcQrVbP9WKei/5SM8b6VAPYSjr58Fm596i6U0wW4Ccm4FF+SAsg5S9YK7m5qZ1kygJVNCr7WAJKyIrkMhBUsWwfGVDLYecL2WPSN+ZiENPsgXq+fUQBpBGdupAGk0MHli30IIvP2AWIcG52rgQEFLQJAamRYmu3bXcO70ZIYLgBJaoTUcffaR/H5BUdgdW5ApXNrtMgg5hQFr1NybUWjvWWsRlDTDFCqfxWYWO7Fxd//BXbIbsUUSEntxOLrVBqztne89E9pAfMGe5H6ItLJ0VqEixexGnucegBe4QOqhlhC02LZgrj5ufRBmSqZJLwmZN0KJ7SKRqV6tU4WO07aBr87jIoQtg8g2RyyWnWlCLVVKGPPkz6LVzOrMJAscGFaOSF1bRZNMdB8fxvNsX8fmywJvTe5bgeBLcr+SzgJpMoxBgo/99F9ceQeX8dmmMSUSBk47FA3MfscW8fGISlQ1Le/rXsAJ104D8srq1FOllF1VCSwFc3RzHqM7rlx+fAzQhdJ5p3m+KafxxWzOPyDX8YJex9rKLssQ1cMkuGN8qC1tdYp4fS7LsBFt1yGQkyMZy5iS5lnrFjqmep8zr3xpUdZWWY0x71kOK7twW0/JqqrXmQ5U0HtT/VvoxYYaWz9pJzlEompP6ovXoKEbVBp0EVWIK2ZO/IPY/rcY7EuO8C8xPIZBDRsZgEFjiG/Qq5+03zldaKtS2JcoQcLZ83HR3u25UhbMo4IhCSKPm+MPOU06pzTMlOAYOoD1a77N1Zg/x8egpXpdSgkSlob9hxDZrw1VUFgQprtb+A6UbiVMqwMjFypBztN+iAWH7UAkzma+A0AIFlZR7J0VJ0jx8GUDVk8dtptmKKA78ihZNkr55Fee/Z1IhvV+rbAT5J9FFn9h3V3YeY5x6MvVWCu/UbPaWsaQ5aktFMMLFPLgCPFB7JYcNyZ+OTkHUcBpBYHmxy4G1DhwI4Fty/B+kw+MI9dlMsNF6FZf5OoVtkR87Hbm3ZUTtvuvv/1DiBpi2MAVbyA1fjinK/ixfRyDKTLKpBKeR1qVSChw0ZCkjY0E8o90x0B7Hu6tHgUQGpxY6rL34gAkh1nQOuY9uQ+p3wRz8dfxUCKaqLGVTAZxRaRM00fVPYqtXUrrZOENbVBR93KPNJ6qOhDacw/bi72mvBhVQtWggSjnKp8PuqzUdXKoeZqaijSD+m8XIcifv7gpVhw3UL0xQfg9lAmIOnBQpMmx7d8192PUkYpiLHm4C2VSbj3pBuZKkiyyy1KvcaqgNUkv04rFX7rWIUCdjxlb7ySXsd2LNVF8TEKiCfU17WAW6Mr3Q6eFszIQE7/SgzZUhKf32U/HL37YdgMEzmIKKuy7KUKr1ir9D8KkulHTWy79ffj5J+fgeXuaq5dTHVDxIlM1B0a3OiMuq1x53VdSVnjSTeBdDmJQ3b+HObu8V2uGeLT2bzgWotmy+Oc1kwCzdp9Zq7FdFRnS0xqw1A2w/xbF2PBX5cyMEo1gbnuXguAQaN+h9YGO6P18aR9PyrbxYlj4roM/nnGbZjK1GWdfaKzVQwQJ4G3Sib46MxMq0cSQLJrwFIA0tT+sbh53rU8Npyhr8RptNYfPXZeKQIPj5G+UiALrYNlK+7GUed/G+uJip3WQbcYZbwhtWsDi43JvitBTqTRLjAxPwaXHL4AH3/zhxTY51dn/dKr0TrRATpVXPnoDTj+N3OxPldUAak1CIOKNXpdF9k6M1UDcIRbx5GoJvCe3Ba4Yub5XANNanAZf4ExmexAVy3VFJij9iYFbTyJ1Thw7jS86LyMUrLEPhNhy2mgczcRIOjLIVUIGGe5sS/Skif20MccJItxTCz04srTl+B9nCFr/DOd7ebX/u5RAOm1H3PvjSMPIAUXuQgrm1VSRyYoVl/V9m4ZukERZ5+c8qqgb8VEh+g44W61ZeiFMBwAEh0MVYciXFxc/sh1OOG387Ah0y/KmhJiWjmVApnSzq5FwHiF7Ck6P45MuQfTP3Ewvvvhw5najbBxjfhLraJw5pGPHsC3QkSg61ggigT4wc0/weV3/Q6FVAXVmDjW24nesNeG/tnTuXyB3ToFWK0nduhThdMUdtpkO/z+a7/gguTd+9S5EOHiJ67F6Zf9DAOZPCrxMjsCg0FL3TmLw5kXnoahOsWUEexklr2SKaewaWkC5hz2fey1+cc4UodAI8nE0NCRXQ9Lz6FEqhCQ9DLW4bAfH4N/lp7liCwTvaEXqJUm3GBwwztX7jXjEjDCPNo5HQlJ8+hiTDWLt1c3w3UnX4nJSCJbT3jFZLWT31OCtAHbvQm35HkJZxCAdPMlKBKwFidz2pXIxEpVUXh0SjsZbrgunKv7mC0nsUl/DreeeT3zIwuApACfNiW47a6wATnNca9N0mDUKskLqu225IlreD/kMyWUmHrIn6nUdkCfeo6IS12/TdEGEu0c0XBw42MYW+jBsbt8BTN2mcbOkjRz49u0dFRQ1zg4wiMd5cgBF3Zfhwp+9MfzsOjuS9CXLXFkmikH5s8qGYxErZ1l6Y+cqiNX7sFOUz6AhUcswBSkGUDy76RWzKlwi0Y0A8mOplY/E5XDI6cQlYMqJjvIIAYzHoIGtF2jSmoBOly/azkKOPzCmbhn5UMYSFNGaXPm2WDzaebEPs1FB9MAkrDTOKDM2Z5SAhP6s7hq7i+xHbZEL0XkdkH9GUkHgD0+oxlIXZhMa0BfDwBScH/YkkkiY+tMrXLkpcfjtmfvRj5ZQJXqq5BWyt5rOeuZ5I43i4mkts+DiFNTfdUdLUxr5aMAUjsnmNzzegaQbP1IWRqhgaC6OVe9cBNmL5mLDal+pkHij6YGll+MDqzM4bDm5l+zLekTFOAXT7CuJPrQVzFjl8M4wjtdj3sAEevhutafHEIe+BPtW5M2CbWvi9Wo4PALZnL2br5HMnSkq/ap1/5aMftNPVeV02TvhZidmJjP4dxDz8C+7/g4AygEIokzNuz3D2t22o4xQIJkQlItz2sx+7dnYn2ugBozMHid82SKl4Gk57SLkfve66zho9YSBTnV9pxU7cVph34fn9yCbLsUUsQSoPgkHBsEVHMsVHDCzkB9fAlrcOj8Gfh3/3OoqgDBoP3U6cx58+dz8CibQEXtiy4ewxbYFHd8/2qu+6hpyIzepijodGCr1p402CFL1+K5UC+MVN+U/RkIOKTsJgLYTOAJBYR2z44LAUh6OVnywPP4OMDU/l488sPm9N1W5skGTlQ6iHiabPpHX9vklxHVH715ILsnhSl9vVim7F4KiG0sbRrpWoH+qsBbBrwViwnpI19ceBTuX/kYKvEKU0AGZUAr2SzR82+AkWDNHl7NsRgm9+Vw04mXYev0llZmjtpZ1kOH0ippfa9GEQf++DA8VHwShUwFdVeYO9gyIZmt8dhWFtSQ1xpfkbAfUUtdpKopjCvmcM7Mudhr4k5MQSpBzebj6XY2qMmgkL5GB7q7KDuUPVbHrSvuxbTzj8OGXrLfZM5ErgV8EUO2W5058gQVCKv8BmQxcrcchU2JbWevh7ibQKqUYGD8zD2+02EJjSYbO0yXjQJIwzSwzTx2YwWQtDPQ3ibdcJiExyR4iocBJCOYtc8mCCk1M9LduWY4ACQaV3JAboCLM29cgEX3XYH+XFEiDrRwo+ZLISSPZs7uUfCA8Lvhhzg+1J9J6BGwMKUyHr/94cX4H2zCRoUVCqMEfPTbtOHjFU31GmhqilD0723Ff2D63Bnoyxa4OLkTpwi81tN/w/1v7BRV8lwFrdPBQTBJihXTu79HimmmDpwGBQAAIABJREFUKwtE7BaKUMvja5d9H8ueuxuVRBluXM2lSm8NvqybLgyT/66d1gYIitH7KzFMKGVx8Ym/wAcz7+U5pjwMfZhq+y5olPKsq4ZWHYrEqeEFrMQhZx+Np/IvMihANZJsSgC5fCj1xb4i2kFvHEHW37n+iQCaaaI6yPfiijOW4P2K89wLPQq0oTPX+eDLhADSM+66EBfc9CuU0xXUKFWaNC+O1mw2Eq6NpchKtAFCOBKrL2sp0t0FkILqk/zeaLYdoXjT3MqpogLWAutikE3QyMAy7TAVtGQPiqNA1yHipPdqDJuWx+PWk6/C5gwzSkSTbrvhyFbf+VMLrUlRmYOWQ0VS5eu4Z/0jOOBnh2FNdkCyMK06VwxF6OLGGiDg39uY7yFuyZZS2KL+Zlx30hWYggzXMwgbUkPvy0av2WgAJIpojicwpS+Hh0+5GVPrOTXGjQJD/WEXNtjp9wf4HQkUoUuUpFc+fh1m/XouNmQLXQeQ7B1kSH4srcupy/nc34tb5koNpFw90Yx4HXKBjagDwMoIEweAyC0CA3NdjszzZyAtZgop/6f9PTHkIHsy0pxAb6wMpMYnK59HG3qx7CwJaCDHTtQnaA2QTKV9d9Xj1+Okq87C+iwR2RHtsabLpadIEAl9p3lQwhqqipy3dJhwaFpzMzj4VXL6vFYZSOzS6pojU5/ffrjC7q8e11wpKY66Ieaz1RF9owJIsirAetCxVOP24ZtQTpRRi6vMFWX/aHYJb5kqczi8nv1Kg3Zd+cc7kMlv/ZFqYlJtnLfHNsGtJ/xWinnXqWaOn/zZ1uuGOmikRgrdIXVpBlDHslfvwfTzj8O63gJHZHunr6e7d6b8mAhwjc5Q5hHJAupHHWMKPTjwvfvi9C+ciPFIcBR7o36EW6IsIBVQRP9QnSfS8b/1q1n44/O3oZ8CSSxmAQMq6PrEpAPKmLQdIDXIJvLrxQ5Tvk0s5XDR7Pn4cPq9XJuUgaM6OTPDq0TbVZT1Rhk1et2RzH0CKzH9nGPxdP+zXOOpHtN6b/Nd8a/bBuuR64Vq2irS2VWwk1uHK2o8Z13fNOtSbJPckjMtRNTL07mmlkULznvNptTW/mHPPlGtsk1JX8JY+Bwj/0yfByBF6Q2tSrrmrvfPmHJExxxM3pDBo6fcyjpSOKC3uWc3vkrpvpxcRVlnYYBOrWjvESOrP5qeSAbSGNwy7zoJnLQDSb0avvr6RrpetB5jf7sGBfzymetw6iU/QX+igFpCMtFaAY3C56p5g78FxhbRIIt+z5SBHB7WQCKv+TasvDrQ75TxdzyDg34wHWsz/SglVW1rOpfiEmTJPjqfn6HTdeZTxnx11bPFFHaetD2WfONcTKLaZ4GiBME3ezXMeGHq8ZKrdMx9DQ5Wo4DPLzoS9696FGWnBOLeF8Yk8UE2W3ohagVZcJ8iujAAEpessLK4GASvxfCm8njcO0cyZIkJZRg9RN2YrMhnjAJIwza0Qz945AEks4nDUUxBQTpcrtfheu7Q49/qFcMHILlYiyqmLTgGf1v/APp6xLEhmUe6lUyIahxXqjhk8DCXGQ2ow6xENTgwjQ8VY4o9OGDrT+PU/Y9nVJzEmk4BNmqj38AMP9U6CH08pQ7zf7+KIlO7LU+vQamn4hnAngC3PKrNHshhIqyg6mqNodehOBvBj3IRws65hAk4cx2Ho7gerzyHvU8/GCuz/XJIcZQaOTHEkAgbhK2uRLs/9nGmLE5+mwHuJMuijkQlgd5yFsd+Zjq+8b4vYxyS7EgP5icM1RpaX1K8tIJH8Ty+cvJRWJ5ex1k38l61BjQPuHLoy3PV3xrajuYotpamdac2zozClnZTyBTT+MGXv43D3vVZjEdKFc3U2VT2LlEKhpqFbroMNYB00c0Xqwwkm+oqaqcONdLt/V0cdjnLwTO8KdJBx1+w1RTd9LmFR+OelY+gkigy7QdTOiogRal66jZFURhXvMF25KalwAo4pJ1e5glSNN0jVGbwLl5PIl3rwX7b7IEF+57Esk1HMprYRJkfbz0MciwRZ7MYrTrUQpwjVMPuA6d/Gq/0rEO9VkYsQVlImo7A3hOkjNuj1MVV6LrIVXsweV0WtzKFYWOHbXurCxgRAEk7SoP/Apjal8OjpxKFXdaPG/s6aAbcv16jzwp9yjH1jkP0FXXcs+4RfOGcw7E6F6Q+a28kIx0snnNEZDlRyMhCI8rRNKawgXwtNuV57Q539sg5APwzkStR/yRzks5k4bAPfoIHx9B7Ry8ZqUFSwQKmsBNHkNEx2ncAND/7lv4GB28cACliTqxpIcBhKADJvxJknMiReT+ex1dP/QZWxlejTI5MEpxaxkdqUiYjW58KDVWN5ieuySul3a8FgOSAnDxdAJB4nswIedGzIZXJjOsogNTkclCXUXAK6cvPYgU+etJ+WDMmzzFsNVdHrkc4961XRNsL1pypa4NcBP4rlG3g1JGqpZArZFhf/tr/fAbjmEAzmDveWh8FQBKPP72XqN5IHzpw0dG4d+WjKMcqDEI0Dz8M/X59RrMeyPRqKlKe2hITGrdNCxPx59N/j03YEWnOEzuDxa9/NgqVFXvngfqz+BI5WrMbUEpTpL7R69RBHWj40OfT0D2NvsI8mfTdONMzn7D30fj6Dl/EGMqwF4Jmb3VEPUXBEtrvyiq5zrR6tPYsvnjGdKxIrAcSVC2JwBql04aeGz4DjKdA21y6BQoZEsXGi+L35oH0a6qNwrRdDsYVMjjz8yfiwK32YZ0nSYGQw0xJbo+Vrl224LbFWPCX1xpAMi3RIyz67q0MkmwMn5HTH/29l8DJnAqcJOp2s9+DvgTfsRexRS0vVmD/kF5SYkr2w+bOwNpMHqWkytZpMxow6L/yAiAZ9JIaeYJj0y+y9ut1AhKJunsZ2z2tShnqn76HGHN+9tAl+Nm1F6KcLqPCGd623IjSuYMj2u5KVJyTbPeQtHK4xteCg0/Ffu/cg32Qdh5ZeDeodjQUcwKAEgkjM6E8SUwoP0U+XUA5Tv4ZWxa11gd7zAeTsj7dVoPllCFbyGHBV07DPlvuxvSi0f30t6l166e1PrV69SiA1OqIdfH6kQaQutiV/4pHDReARJGWVGfhJzecj8X3XYF1PXk4SUcVlzP/SjqpEiEegKRrJZiUTb6C+HnjKqJMZTJRlJF2urLOHY/D5SLzct2EfBbzDzkV+265O6P+Cc6Y0dGbYRNfHWlGb1ansr/mjFEQKX50BcqYdv4xuG/1QyhkSqhVq3ASQqnQflp4s2LVVlZjyvFIB3B3FDEq2Ed9XHzP5TjjjwuYS5aBMcsZbo+Zyaxpd/vY/fEfZ2wuauoJytSp1jDW7cUOk7bBoiPnc9YVHVqdfCgya71yyJ13+//DBnLIcWqwMhi00hPl6LGysfjqgD5ijnVjfMhPyhDWXkHXRcJJI1lJYP9t98S5+56MCfU0RzzK6tWqUliFtJWoTsZB3xuW58FaKa2qee21qtmI7/aeHn2XXzr4r1mLEk66aT4uuetqDKT7UU26VAHdt9/ZMGVO8cDz6wLWuNUqYomE1Agguab5x71C07IuvDhHFTVFjoRkJY5cKYu503+AL73lE+wwCSqidgBFqAk+7m8l7jy6PPndqbtY5RSx39KjceeKfyAWr8Hl4tFCpE3KMfWjprMtLYB3qOjeluapXkeuksKU9Tnc+qMbBo34b+m51sUjAiAFG2tRV0zlQAAFIDXsVNAk1NLEP9t+Q0CvJsojdJhiads5H8eqMUSIoEJdu8CB72+yyC0+n4lfneQpn40x9JYz2Cr9Dlz5vSWYzNSE0Zkcrc7ryDkALKlRB1MvTh3o5QhSOp+iM5CaPevDo0COINKzzrt9CRbcvkjVQNJAdquj1s71+ryWc+yNDSCZnZQrpayAhqyZV3UAB7NohCqmytH++5w9DY8PPIdaqiS1FkMUyt10Sbczp/Y9Mr9tAUiDeSDUK2xKwpECkEifIsc8yVydgRQN9LY+lq/nDKTBeisZOVVc+fB1OOGauVhLAQg+SrN29UKjEQ8WlqYdkvLSOtLFJLbkDOWrGFjp7dAOUBqRGgLTF6J6WvzU73EaUXknqSaoBJeZaOzW14h9B9sIXla3Mg1qVLdDIspT1STGFntx+rRZ+NLb92xQayJ64wW/1TVOz3v4Svz0dxcgnxxAlTIPRPvrwHbtcAwcB7Ea6bhJ7Ljptrhs+nkctS+BgaykhObFL7EsPUjJYw56cihjroR5d12EhTdfgnw8zzVd7Uh7/ZzgiazHxABIdlCrXh/yr3aQ6/WrM5B0bRtaK72FNINHp32eMsmS6Bkkk6yz0Yy+WwCkGs69bTHm/4X0hmDm8nC8tfEzRwGk4Jkre9Awb5Dd08v6cWgfB3dDAyeA+Tr8hH6UsRz9+PisfbGipw+lTKf8buodyrUhgYx6n6iAXPbdyV/qNcoqjGPr7Ja4ZcZlnMHS6kf3ShhzitjznIPxz+ILqMZKJmjNe6hfbzXniS1fWm2BNREqe4prETsJbFaegHt/QHNIXkjmD4n4NKEw2fKv7qDPqeBJLMe+sw/C2lwfCqmyUPMRGK3BP6tGX7fOKd+ZReeV8l2MK2fxhffsjVM/fwIHtfbYPW2QWd6+9dPm/Axx2yiANDzj2tRTRwGkpoZpo7loOAAkEggkw4iDeDXy+PKiGbh3+cNCccBRhg7i8ThqDQo26vonHPnFaZg6nkEptaTyEYDgFTAVESSsWnFRwOnZsTgm9WXw8Km3KMFNKZXGGFB3eXMRilfzTtygYNcZKQ4KqDM39vTzZ+Ku1X/HhsQAYkkd0dTpNDdzoOiDkPrVPQBJp9AWnRpWoYzpv5iJO1c/gL5U3qMW41KUOk2WJ2DoGkFDj4j/YPdy9/lQtLIw4DA/9rj+NK4/+VfYOrEll5UN8soO/T7/FRRlSKv0OazEbqceiBU9G1AnJ49yjtvmLd+pAEZN6eCjkLJWlvxoaMmU10h9I874OlFVUB8py57UjGoC701vjmXfMgqViYr0Xt5qF1u6fhRAMgqlN7f1OoqOi1Uo4bCfz8Bd6x5EX3KAOZxZGWZARUWP2qOt5InUNhIqQE41V0ueAaeq1FIiGSbRS3QtGfWUdh9Xcg3IVFIY39eL2+bdgE3R07Bopa2cDe3SCcsbUsQ/u/Ao3LP6UdScIhCTqFzOWOL9qKlEpBM6+rMbAJKdrTncAOLGAyDJghGD+nY+txqdAiYr18zs4HNsmVi8FglAymPrk3bF6nEFzizjs9YUumpJVngXq2ezjFOFySWSW8UOUwZSvY64E0duIIU937YL5n99HiYgKRnCXfiMHICk5AWPZZwd05M2ZHHbWSpzjin6ogG+oEQPG1bmG7ENHeZCp4CH8/66GOfcehH6skVjQKozuRtFsRtPif+8fuMASMEem7EnGU8AEtFMCuBAAJIFfLIearsapaYc0R1TzYnzb/0V1qUHgITIS0131N1aKl3YREpn6RhAGkRVCda06iqFnRWY5vmxAsOig3qCGUijAFLU+jEnEQWWrUUFM5aeiD/95y/oy5Q8Wa8zdjpbgVFnmrF1uCXaIRUDxuR7cNgHD8SJn5rBLARC7dbZx5K2XkYJMU48hZX49KwvYsOYAvJxonyT9zTLLjFYq+yTwbNPPUdgDFRrIllN49CdP4d5H/8WJiIdjFNrOnJfMswL+NxiyqQn/a6EekxlkgfreXapfyJSou1Eu+ZsupzEhEIvLj99EbZXRdnJ7RrSbzwbPTyqwT/R75Rp8SzW4LNzvoyV6XXIk8NVfzx2EV/+ou/BCiJqwN6nVkwwINatKX9FjQNcGUAqZ/De1Dtw1feWck3PTF1REQ6tpHe2qNXdowDS4MM4cvqjX+sjCuTJfVmVwR6kQA7rkU0tHxWEa2+mfpSwAgP4+In7YGVuAAViXtGlGNoNKNP7gMFomwtDg+56DhwknCQS1RR2fduHcOnBP227hg75b+hserwsjDmre/NCNcpBm3GpMemxHhkKypZq7g21AzWLCNnw9RgSbgq7bv4hXPKln2ISAWMeNZ+W8FqqDPVg+btd45YoSIkNZebFs/Cn527HQA/VQjIUfRxQr6n65JBq7iWtXqXO4mw5hc2KE3HTaddwwFyvAjxDAaxWfHWrrxru60cBpOEe4UGePwogjeDgt/Hq4QCQxP9UZxuaUuSfwAp8cc7X0Of0oxojvnegSkpVIs6UB4ILSIo+3VRxK5LeSg7UmINavcrsUOxgJYqEOt0jTlZfhD/xXSvkndk36zFslXk7bjn2UqEC4ihoMdilhZ7maKieLK1TgyPelapf9sFLANI6VHHeHUtx3rLF2ECZVhJG5jla25iWFm4xRhX1TyLXu5SBpLhkn8Rq7DvrIKzJbVARDmIAMLsCRcdxYUIaepUNFvR8tdAbMyuW25Stf3+Kv0SoJbD/9nti/j4ncYSaxLh0ekDWuYjsWqeMmTecjmseIm73EmoxYpwlRSRYNNfiKvciMIMgpf7dX09J1qAADdJutS5JwSEdqxbD5IFePHrazVz3JUhRJsPaaX8Hn5xRAMlICnttkaJKxYepOO++Jx2E1QkCGqVmBf2N5BjXfONAIAKLSK8TCgui8KIipS6VutDTR7KP9hKBh5TVw/tK1VKT1A0GkGgB0vPIgblVz7tw5feWYirSg2beNQQgbFno0bWYNUWyco1Txqn3XoiFyy5DycnDjVV5HxB4RJlTnFuiImY1vjsc6/K/C0CqKzlOGUi5QYhV/DM7tCSwzwoSMZKBtN3Ju2F5rs8Drxt4R5qW4kJHIe8SmSmAKgOg6uQVp7mLCYUcZn1qBqZ96CD0ErUDy/mhezJUY0bOAWC1rF5HpprCpIFe/PmMa9l4pAwk48zW1fVMlmE4wEXvR23i2nPuQFPYnXfHIlxw21IMZEoqEEHFODaI+htq/Jr/+xsZQDLntjqp1bDYAJLUJvAAJD0cFoBE5wGBR7esuhczzz4B63IDKKaI6tgf7W9TGHWkQjU/eU1cKR1qKwOpiacHASRWfDpYs/aMRWWA2xq/rT1xRpkHCOYaUE020aHAJW+sDCS1KuvAgFPDchTxyZP2x8s9q5FPlXyaaLvrt5GDnustqrH1TjFdb7Fex4R8Dr/97iLs0PtezuZIdEEv1n2og3R/0c/FYVfG4RfMxF+X349ib01s0m5/lG7m0T3x+2PskIwhifekN8fNMy/lSP1gNPuQpyfFdTgUKOfiWazER07enx2tqBNzR8Ap3SaFVcvDwbWQ1bvjceTySRy09T5MPT+BABYQ8CI1QJv9+GoXK5lCQD6xB8y5+iz8+vEbsCFd4PdKwKTo6n79I+grGMzmUiuTHdQSXCV6D2Gryk5WrCRE3Tu5fyxTk21KekE9OdymnG/YRgGkwVfRyOmPEQBSfxa3cgY7ZSDZTBNhAEn3aqhtEjxi+xhAyjOAtLp3APkUBc22zkjgO3+9rcICR8lQ2SPaD6eDJOOVGDLlHnxn/6Mxc9svYzzS4QlqZMhaV1K5BQoGvOLR63DCb87Ahl6qve7lAirmDKbXUJaI6mYXzouoFZWoxdFT6cF3PnsUZm7zJUxAT4iaRlrSnueKZHg/qlh07+WY96dzsa5nQEAyxcBk61LdCHAI9VEHA6hA8mQ5jnHFHBbNWoBderb1Alu99agWnuVmbVacv2bXjQJIr9lQh180CiCN4OC38erhAJBsaEYEehXPFV/C4/95Cv9+8Rnyi+OVNSvw7MsvchTmM0//C67jokqKVsJBxanCjddRizsoOTVUE8S3LcATV5t0hUaLU8NV3RAWwlq7pAPDjSFWS+L/Nt0ev5l2ngKQ/ANkH9V+l3/0wRyEBej+IlzmtSf6mPNuX8oAEtNTafo6z/lrF51rY6Ia3mI7cHQGUne4hEmZXu9U8Ov/3IITFp6GDakB1NKuL1PGZIupyAgCkzo2OoLmpzYrFYWd4yBdTaI3n8W53zoTn5q4I0cd2iBMZyNMUd0l/PqFWzBr8Vys7xlAOV4W0NKjj2PtymO7DituYcNDuwtN2wg8Erohb8wU6MCgUj2GiRsyuHrmRdhx0jZSbDXSTB9KXWx/NP6bAaRGo8YOcQaKyIFbw5P55/Gvl5/CE88/jUq8jpfXrMArq15F1S3j6eeeZsDIjVGp9DoqBB6l6iiTXIvLv26S5k+Acc3vbueqScaSilRXW6O32IP/m/x+LDx6PiYhNUjmht/BS30iOMsDW1mTi5aEdC1Rfpx+94X4xU2/QiVNRbIrrKBKcWylfEdbDe0vuog7//sAJF0DyaYiNRLEwM1RdpY2SfzGkcdLzlljAJmIj5SewV5zD+IaFrxSOpbdgfaoQuTy2JgXiSuZljFM6M/iT7OpmPQWLN+I3qEbn5FzAFjS3XGQqsTRW+jBH069DmORQZpzZPU8mpLpYkKaj/8ENOefnDoE/cm9pF/lUcFF9y3F0j//CsUkZQIIkM2fDpzxzc3DGxlAUiOgED/D608AUpIzkG7lDCQCHFKRzEoVzrl38QJWY6+TD8LKnn6UExXU6pRpqtLmdR1JpQvY5EjNzcFwXtUdACnKYUDfEYC039KjuJYgHMoG6A6AJPskOH/h/aX3XJYBJE1hF8go62B434gAEomUDU4Ff1x9D449+3hsyOVRSpSVbG8XOpJBjpaBNsGQI7aVqk1Ed8ScJN5am4y7jv+dYproti/eyDiiZid77+e3L8XZty3EBsr4VPLBvLWzMeCYMgYgJPhCAAhyCiaoyBScWIIDy/56yjXYAlPZLKZzk85uu+h8w9VeB+uhBbi47ulbcMzFP8C6HNXOIwypKnTKeowD50e3nJCh53jvo84kMK4vjV8deTZ232xHpBEzzBIRqmrIr6zxG6XPaEyMAKiqIxkK1z+9DMdcPAtrckLd5qccNaR2egyjZtS4fA0tsF37hWqU+D+aFiyGdCmOycWxWHjCOfi/3m0wlh3mTXjIO5BF9q2jANLgAzmi+qOVwUZ2z5S+LAONYQAp3IfGlpw+EaOqa9dBFHYP4BkcNHu6CnCptmUL2Jqq9o4Y8zD4k2pLrcrV3Mb2Z3DF6YvxAbwjmlGjie1B/rg1KGP2r+fi6iduwAaqve7LfoqW0h1KbP9EWDKTAsjG5jOYP3Me9p68E8YgZVFm+rQUE0AcmNbGFhGFNlAgALDs5Xtw6IUzsHZsgc35yPIZw2ALeHJcPTvhxpGupHHEHofghJ0Ox2RVy4r7MCRq1MQEd0n+DfaYUQDpNRjkRq8YBZBGcPDbePVwAEj+4qMSXUuODhJ0VDKY4rXod4KBuB4C/4UU8wH8e+XTDB49+fzTWDvQx87V+x97CG4cePHlF1EoDiDGLlC6k2qHOJzNxPXrCbjht7lw3DiSbgrT9zwYs3Y+HBN8kRsyUGFxZb6JzlQyJE10Jb1fqEmqOP+OJTj3lsXI58oivCmiirMGhgs4slVb027JQOoSgMT0fAXMuvlnuOyea1GMF+DGJZqcjZW41HHhzDFFccDGXbc+thFjGZf0vkwxhc3dN+H6OVdiKlLI1oW6sFum4wAqeBUF7DZrX6xU3LJ2FGR49P1J0MGUaKO2yfgYF6+OUtPs3ox+igHn1jFhIIeLjz4Xu276ISar8FP0Df+BOwog2YvZrG1dE01TdZI8I4c8OQtFtkndLJJF9L8N2ICnVjzD8oyAprX5DQwgPfDoQyjHXCxf+Qryfes5a5OlGy2LeIxljOPUrYxNF/EYOTDTOGK3r+Cbu34d45AYhLLF7+D163GaElL6pYk55Q5R/ylac949C7Ho5ktRTBRQixlHkUSPWc9nITw8n/8uAElT2Gk5rjXvoQGkoHSR+dZmnZEXBGb2o4YbnlmGYy+ejbXZfFccGJ6JqOhgNN0htYMyiCWuwhUovJ7E290p+NuJv+MMUnKCtReHF15zI+oAsE6heDWGnmoa733ru5Gt9CBGUTIagFXnpmRoDeZ+NCakF5ZAGYCkS8VclOM1vLDmRayorEItWVMZX8OzD8NP9cuX1zuFXdBY5x3jAUjGV5yl4tYbogEkj5YOQAFVUEHn4/7fbPzxhTvQ11MSwJ6eqalFVLa6qDsEzHdaf6Cbcy/z20kGUiMthb7XGUj3DgOA5OlZalI9v1zE8BBV0JQNvQoQHAWQoleQPl0c0QvuvggX3PQrFNMlVBNKZ7UNqzaWoa3Baz3EyEZ1jokIlaht0jncOD6z/SexYK+TmPpIzpBm7BC92yN3vQVmqQxyz+ar47aV92D6z2cyZSgzMHAGi3GQNvP2hsPDskEzZQhNuFcrU71jfH8G539lLvZ5x8dNxlVEXUt5R3gHEoiyHlXMu3E+lvz9SpWJo1sk/eBASK++5fAEI3hsICoDiUNI3Dg2V3oBMS8IMbT1sbpjj7N3je/v/kqgTOzA1H15vG/ObliVG2B5zDOs6MPF4ew/j33z6Z0H9nxri07Xw1IU1nZaPn8lFMHpagLjCllxLE/aWTnMh9+e06M4CiANLpxGWn/UrRMAKacApCCFXbQ25t/F/o1j/A7+7ylg9soXb8JJS87kQOFSvOKViWgl7Y/3jSQcKcnjzxz1yhDYcskRe3bL6ma47uQrmG2l3VrWFKy+EiUc9JNpeKz8JPqTBBCb3eyX9HYAly2/mzs9Gq0gAfwJ+KesqhQm9Y/BsnnXYzP0eJnqHA/A/qqwBIuUaZEvE+ubwskoe2y7H+6Olbl+eaYKctV+SD4th9MXqfydcZLftTg+NHlrXDP9IrbrQvI72Bdt3r6GAPpgu38UQGpDcevWLaMAUrdG8rV5zrAASKrpRliLO5IUN3FSEtAjihw5V1WlD/6ZVEUBgUS4C1QkDk3Wq/muOp5c/TQ2FAewrtiHJ198FtVYHS+teAUvLn8ZVGbghRdeQKxYx1c/dSBm7vF1ZLn2gDQsaC5oIe4drl60v6G70yYEvZ1cw5xNgDpHcfWBG9+3AAAgAElEQVShjAvu/iUuvGkJCmmqE2JonXQk1/AJb78DpxsAEtc3YeeWcGTvPv/LeDT/LOpE4xazxkTT10XSAnZj/RoFncZRR9dRj8cVs/ja+w/ECZ8+FmMRV8X6tKM0PMOttoaoKqjGzfQLZuLOVQ9ggBw/EeCY38FkDICgAek5/jy1Sq9E7cRXRQ9ZqRDwgSL2ieJpxkemYcZu0zEGCa60YDuJ2019bnY8/jsBpChDzr/PJC1eyShHpIPIKZJfIsEYaPVqZ4kM1Ndpmablm8hBeoaLJ1c/g75SHmvz6/HUC8+gEqthxbrVePbll+AkHDz/wjOI9Vcxbc+DceTeX0NWZW6Y7DT/avNnzUU4AijS1SGZJnKNHdMMgrlcX+XH9y/CkpsuQyVehEv1wIhmj8HjmnJs0Hql0dBZSR25TyKX5n8PgCRGhV+O+9djuPZReL1GS0C9hoWKh+pbnXTNmbj68T+gLxUsotyeDPVcciprThsudKaQQSWZay6IsiJXzuK4/Y7EsdsfjPGK2k1L8GblU6PrRtoBwCYrZUhTHIlL/1LNPgeJWAK1agWxeEKYJhStpcMOSC3Z/WMvxrgN9ipNhf4Qc1T2titZ2/Vqt2IompwCv1x8QwJIdvCKOn8FQNIZK37KM5H6orESePTzhy7H/N8vRH8qj0qCtEZF10Tzx8eEciR0pYZkk9PW9GUyv50ASIO9igCkfX95FBhA4kCy7mUg0Xs9/cz7JRqpFQq70QykwZeFOWeWYwD7LzwSf1/7T1R0WGAr/GINXhTpuFceSQ0MMVUwTyPJVWGa+OYBR2LaOw/kTA5FrOv927hP3mllXWLkmd9+lUskYKiOp/AcDjz9UAyQvWffrW3HpvdX+MJwdo4ClHVdopiDMYUMZn5sOo7dZboKIFI6XySIFDhX6nUUuLZtCQf86Gt4rPoMBvT579U/jKjh2UGfBr3VioynCPZUMYmv7fJFnLrrTAUIRt8d6WjlLz3OKutGoxPTJatQwP6Lj8C9XPupwswm5nmay8JYWj45op9qvSbq5GZzUWeXkt5TIxYVCbJK1hKs/xxJkfo7T4+m7Bqu8QYU9W0N5962GPP/sgjrM0H9bxhfHvFoqfnZncDXbrR8ZPVH4/eIBpAaeRf8dkBQgw/uF511R3beWhRxzO/n4PrHlqEUK7Mu6fk7Wshm10G2nhRVMks0HKtFGuBQuu34Qg6zP3EMpu90EHLs52g9GJHeSZlURMv56RMPwGqiCu6hTCqzIiIBJFLSPSIOv+3c+lqSlwnFu4tcOYN397wLV313KTZBEjmKhA/QhJrUHNU6exojhJyMrR/wWoEC9jjvYDyaf4bD8xUfp7/m0TBkIHFnrefyPNeATfJj8NCpN2MqchGlFwL9lMNcHtW1EPDWZ07fMQogtT92Hd85CiB1PISv6QNeGwBJiwbNfSoFTo2qbh0trACbw8N3JCrpIg5OorWj/yjiX8Ac+llnBNDTqeICFcMdixSS9Rg7ScW5S05e/bNkCai8JcvJa2LrteuX7n2l9CpeWbWc6fX+s/JVvLjmVRRTLu54/G48vPwxlJIVD/0fPtDIXiJ+B043ACSZGxkVimzYZs7uwpHt6JoWBkRi2R8R2RBUcdpb1MqdyKeSoe2hVkwYyOKXR5yD3d60E8ccmhWlCjZ6dVlad4SSYlVSxcnn/WEBlt5/RSBCzztq5Adt0Oqwm0HjHyOUPzJE2MBwVeFKyeqilo/PZzHzo9Nx7McPUzVChL/cVola72HzszEKIOmxMvuMav9wQU5POPkVd9GpLAWPnek2t7rtmvDHh4psE3BdsppqnqyjDCcNxVMlFYrS6lHKNlOYKLiKqPVs+abvolYa4ErLQdpXAtS/VHoVy9es5He+umo5y7m+VBm3PnMvHn7pX3DJsHBUDTouBqzGxv6XZXd3dr+9Sv+7ACSdgUQ1kKh2X3B9Bd0VgxuOWjXXQRxlzpqt4JbV9+A783/AvNl0bvnleHtSJQB9WNScIuP03qDIvDdVJuPqUy7GFpiCXq5aEd5HzUsq/5Uj6wBQMY8qo6SmaIi4tllFihNz3YWaCyRIjmgD1phPwXzWYAi2UMeaWlMM4Fq1p9odt9bv8+sfbzQAyT8eZt9RxgplIC1jCrusUNhZH9JF86jing2PYdqCb2NFYj3qccpLJa1Vot0N4C5GuNSQlAzvjecj8zusANJSBSB1gcIuctyMP07pa4FzC4DM5yiAJAJajU9oGcofSD8hu2DbOXtgVW+/VZS881XbCoBE7YzV44i5SbxtwlvwpuQUpCsJjv6Ox+NcR1IC4Rp8LH3du4LNB0WZZ+l3up5OjbOB4sjHC3jglYdRomLzEbZGVzUg5aBj+aBAiBxRGE/8ABZ/41xFYWz1M2Q0696ZCe1HBa8gj91nC8NCMU12a02ZMsoNrKLKvbuHIYI9aDtSZs7YYg7zZ8zFpyd9WFG7GSdlFDNIWFrqM8kPENr3UuH545f9FJfefQ0q8TLXuDWOUGV3BkL1eBzsl4UmWX3Bx7h9oWXH0uqiDCQ3jWyxB4fvfjD+P3vfAWdXVa3/3V5m0gtNVIpiQRBEipWmogJieSKKBZCAaAjy1wcBhUc12CABlZAAFlTes9GUYgjBQhJAlKaoYEVKejIzt5f/b62199l7n3tuP5MJyVx/mJm5p+6y2rfWt+a+eRYn0GzOz3gFUuvRHmv7UT+dBpDumSdUuV6vRefxNejRPi6gLUydwE0+JlVJ37v6fpz8jc8xkEh0614VdZeMMi6FI3NxNriDRh1TUjDJ7xi2L0zC0vN+hBdjOjcjcKn62+8M/eabUMSd6+7DnCvmYkMmj0Kc0iIbQQ5tCIgtJmfLP+EASHQlApGy+TT2n7ovrv/0VZiOOCd7Nv8EACv2wQFfa9pSBsSv+xTue/5h1KJlcLtku69c+yHs/IgAIMqmsqPk0ikb0/jZmddi/8l7Mhio2kO7hoW7XEP0/jp/laAjxwGk/savr7PHAaS+hm+znzwaAFLjSwQEzUWqe4ean2wiAHMl2wfUuUK6KkiUoQRhDPmHgB0xbjkqxF8SlBXOUKKaKjHRFP2P/q3hryNPYWNxmPs0rc8P4T+rn8czq5/j75/6x18plRhV6r+kehxFmGKqhkoUqMZqKFGAlXo0bdaPG8AJB0ASgI74vu9+ZiVOWPRZrM2OmPnStAaKeiXodcMdBcmGIYVM1WvEZT11mDKW7uYMB+kiZK+n/gMw0pywiivvuRaX/3oxNhLFE7+U7Z0JT7kJ/Ogn8b+9okfw/qz62eiBs0BT3YOEM1gqdUzPD2LBcRfi6FccxmCBC736HCRXPYeyCscBJHsYTQDRW2FWkEGZoQ3hP4G1uQNMi/pHqVfSl6N/BQQiYJwgId0dyQQ4SKrRNWlN0PFkKtO6JR5oTaWn4ae/jvwVG4s5/OWfT3HV5tNrnsMza1ahGqnir089wX2aaCMxQKWCKFyVRBRZ8Ro72ARcSva8tQe4OaoZl1AWXcBFtgkAyQrYuBmZOvGimfPhRIx8oycuI80cBbUpcEBVZfeufQCfu/o8rI0SlWKFq1i8eQ0KrLWaWH+/BCtjUTcB9yrUaFFTBnUuhTPe+gmcfjBVVia5z0GYn7EOAPjpTm37xtSQKu+6IQHBhtJsiSAjxNOjGnSrv4yC5O90Nlz744UOIPnfWocSNQivhTtRrhDgID2QMshQhTt9VPITNTZ+Eqtx4lc/jadKT2MknmcZy5SO1YpKFNGVBeGu/U5nrrPjZH5HC0CifXo09UBa8xhbnP1WIHX2To1HMYXd8CCWcrPyZoE604uw0/u8IHsgtVAn0nOhjhXrH8F/zZ+FtQMW9akfqOt0kKzj2EJS+kfsjUbP0K7AleOjXOUZp2okskfaOh+NwX3zCK6k9gSufhaWvXX284g6VPw9bf/08MJNTnE9GKUPvKz9OrKFJHbKT8Ndl9wslE91sQIlsUCbmT571ZpXoqy6a90D+MzlZ3ECSSlZ9jrzsTdFyQiqMXrofRF972wHHzXl07J5t2F7ZFTAXCjTNd2dPt28jn/B2gsg2BdkCsb7FuKaJTcglyygHCNY1LcQ7d8bqo38iZPKp/OCtu4ak3fU94ggXUxgan4Q807+Io556aGYgMTotyu03mccQGq9V8fOfnQXGic2MIXdrQpA0kBj0LrWskjvF3boGtY1geHVCNHrCnvOsnUrMfeq/8Ga+CYU4lS9Yig7u5VoJg5jWcC2QLb7EUUiTOmcLaVx8uEfwdlvmMUVh20pz3SCpvIzdNsE2mPrkceCP3wPV9xyDXLJMspRVZFv6aYGDNjqORWCCnP8qIn5DD5z8En4zFtOwmTEuA2BgCnNbT5PfHc8+NJq4uKV12DhkhtQTpRR4SokiU9xstIogP/e43kUq5oEH5iSy+BL7z0Hx+31HiYhJRBJ6+1mNOWtvNiOhyKEA8cBpBAGsddLjANIvY7c2Jy3eQEkv9Iz2i0o+EpGIwtTHzUCXUXTrOkyXAm0SqiWQB3JthZYSSjzhJbpz+ufxNNrn8eTz/wD/3j+33h69dP453/+gWKtyJn39VQUeZRRiVOj0TqqMboegUYUYNPUYpo4TKoMbPKZzT+LbgAnLACJgLYhVHHdihtxyZ0LsIF7ZDSa7vovzWe29xERpef2hwA5SrUoDpy5N24+8WrMqFOGvmL4UX03wsjgpTzhHKpY+txKnHD1HGygCiz+EJilexVoTmui9tP0XaSspeLEdUjoj1qhi2EXVRnjceWsMcBAf6dVVYkgVU3gyL0Pw9eP+SImM9M5AQbqGZxi37DhM/Pk4wBSm/VrYynKWvcbSMZwUgu16SXVxXQAXwE5JHU01R3JMPmfVCqJpJNqwb+sexL/Wfc8/vT0U/jnmmfwn9XP4h//+QcKlRz3LqvEgFKkikqijnK0LsA3yzUysu0OSD4z2g8oWM0kGt+19/3e6sxtAkDSYHSthin5LFaevwSTkQkMorlj5Te9ddqf0a+0PjZgAx566lHc/ehy3PbgEqzPUuCoIvASyStRtm0nMNAZ8YNIlPnNiQaKrot7Oki2IdHU7Izp+MXcG/AiTEXSA8bb3rrjA8YqAGBGT1s0JogXrJdc/e1TGl5wUtNQytHaxdROqK1r2s9fx4PY0YFbIYDkiT9dRSr7SbJVJYCcLaaw3dAEBpBmEoCEOO+fWiTCAfYNKOG8JV/HjffdjHwij0rcClB6SSf6byYFpqMh36wHjT6AdMy3T8N9qx4GdAWSej/pF6LkR4fvHLz6g0MTDOapfqWZcgozRga4V8F2GMCgqggIClx3+Ch82AsSQGrxguQXkF1842O34uwfX4JNgwWpMuXkLm2/dDNCjRLPpIPZskUf10y+mUxyz0QOfAx9fvB1mv+VEmvkeUymuk3YZJgIvAYgvQ+DnElJc9yHiJLUhPpV695sOYlJG9P4+WU/wsuwPVfweh8LQNJaiC1Pb3rq2BgpYcEffoDLb17I9HUVztS3/XETfOz3NdqdbwNIBMy/acZ+WHTqFVxZJb1QGmfFhYi6B5AIQPv5uvtw+vyzMZTKoZwQWcy1Z0rGS2k+JVaRz2kBWLTWK2UgJn137Up8nieiAeTEKmrRHEWNmCUo0YsuXQNi9TiIMvM9r3kbLvivszEFKdEfm/EzDiC1Huyxsh8luKCerQ6kS3FMLQzgjotu5hhAiiv1Tb9k1//y25JyIU3IqG0Y8hY3YAgPPPUwljz8a9z28BIMp4ooU4U0+YMNqFPnC9MPzvD+UBXXuq8zsXfQnqAny1ZS2Lk+Ez/8wmLsjpkY5Pqj7j781irBmOIVZy37Gr7325/w+0jPbm23iS1BCQqOhxQKamQ/s5FHk4lqVDHIUKpzUsFjLbSYd6HOxkHuRRSE8+67Blf/8gbkaS6ZlrMRpAoDSGp5DZXkMLGQwUmvPw5nHXE6JnOPZmEmEdXUjZXW3VoI4+hxACmMUezxGuMAUo8DN0anbR4AqfXLucagW+RhfyfKUMw8+eim4pIVR30dCqiCGoSuwwb8ee2TeOjPj+Lxfz6Jf696Gs+vfUYoRCi2RZzH9K/KqK/UKCuUaO6kgX2N/+UoP9+pVquqm+tqEkVzoIxO21DvRwF3vwxcoyEcAAk8jutRwZfvuArXPfBDbErnVbWNUAFKN3TztKMBIHlX12AM9dCox5AoJ3D8G96Hyw75HKYh5a2IzhRuZyNMABJVYN3z7Ep8fOHpWEeZlnYXZnaapW8RVSDxqvTGw2piqIKyFDwlIFNAJPkvEUkA5Spi1ToS1C+jDq6Vo3j+QCWNt+/1VlzwobOZ3kC3mDer3uyGzt6ot6O2TQDJHauG8FODwJLjg8JUJuArwUht0jt38JeEexeSSkCSbVRVRBljRVSwEevw53VP4v4nHsETJNtWP41n1zzHADfLrRhQVvKMIXSz5ARsYooCknGaDlHLEDHqHXva+4V+sL8JNgX98rq3Vdd41lYLIDVQREggLFFJ4DU77oVkNcWVYfQRgNnOylbzYWXQsa6iXoKU3cfVmjT/NfzlyT8jQiBipMqJEbUkuFEuVx557OR6ju287w5mUPduUb3zqHqSqH64Ws1b21J/lyonMDGfxaWzvoD37XwoU9QQ/WLYn7EKALhv4hcUdtNekd/agnEliC3btatrWT7efGsHUe/f8Mex/by49sfWU4FkN3/WUlvmk74ZLKcwfUMGy778cwUgJVmnFyNSuXzr3+7G564/H0ODRVQiVOGnorrSPE8FNbTVqJNP2o/25j9C5reXCqRg2919A12BtGL1o4hEy16Wvk4a67b6oXEHNO5Br2LEk1t1DmRNzWVw7blX4qDMnlwVaX96BZJeiACSWqmBRg3ZIRtRwZW/uhYL7lmMkYGioSkNIcvZtT3U3HlT6J9dnz3i04PN90pzOdlKgnpaUYvklnxmfchirdZJO2h5oQKf/Hu9hlQ1icn5LBbMmYcjph3INO3ex5tAN3XJ1ipEeXTOPVfgu7/9CarJivQB8vnVm0PWOMHIeh0TixmctP+H8fl3fBpTkGC/hyWQccWd8LYdD9AS24y8a5Hr3wiUHopWcPu6FTj9irOwMT2McqKiKGAlzCl0gS7tNFUNSLUDfU+MfwS6ESpEQFIcdQooKB+PbJp4pQ5Ua9z3ENU6krUoElXyX2M4Yt9DcMkH53JfWwIFxAYK8iBGZxbGAaTW4zpW9qMndKWBFmL1GJKVJPZ4yR6cUEqJpfQNUXRSErU4BspnU300RWZEGSzhQ3T1Xr2GaKyOvzz1J9SIUSIaQTVW56ojYpqQis/+PtpSojy0GsdtaOPGpKqU7k80zkQtSvukRj2es/j6x87H0bsdyu0mCGDp+VMHVkfyOOb6T2P5qkeEa0gDYlYVFANI9Ugo7+t/VpvCj76bmhvEdadcgUO2P4Brq6i1FHtZuu8lX8CWYnLFIO1hwgImYUMftxEF/GKtAOIbUwVU00CtSjFLU33US0JOp3PBiQ66J3qtioFiBgdOex2uO+1KzEACGcWd49hU6pcwqcs7fd5Wx40DSGGMYo/XGAeQehy4MTptSwCQ6NUdp8U3FhzsVE3j6F8q0KR/iaZJ9zz686ansPLxh/Cnp5/Eg0/8AWty61FNAvloGSPRCmoJUmTSXYQj9RxY01nSpISjXqWTOIsaL9cJDCKIWWkr4e84O6MQBOtsSbgBnLAAJGmyXsaJ35yN5Wt/h5F00ZTBui/uPGboGQ4qACnN1+uIlqMYrGTw2aNnYfbex2MqN801SjeMPoFc+RYhOrA6fvXvB3DCt87A+mxemsAzuSwtyDpiYiV52S9cmqy8HRoH/p0ejePyMdTqEWy33Q7IZgfZqSCgaOftdsBOM7Zj6g1iw5iQHcTuL9kV6WIc+2z/Kszk9qoEnCng0oNNm5kZna2aTo8aB5AC3Lomfl7Qn0V2GQo7bWCzzLNoOYRijNpfSv2k9Hirch+kP298Eg888TAe/ddf8dATf8C64dWopcBOcDkJlGNl1L3MMSW7bIBXl8t7Tdo1aKCehnEJTZOmQQSRyvxOfJiiRrEWjm3k6tBqc/O30xUXfNxWCyApZ0KvBQF8SD+RnEmyk8U+lWpurR0PQ2Pmy3zmOITWUQJQEHVKhJtEqwpaW0jysQJlSA8da957mTJaY3ojxFT2IfeqiCKGOAZyCXzswPfjrCNms+wmWk4NMvUapA16zLEKAPgdP9ch15FBHRjVYK2tw/1SRAJLdrqKSzVoB556mbB+z3Htj60FQHK4/NUQ6wQAeuNMIYHthonCjqhlpAcSSdURVPF3rMH7z/sonkutw3BsROjqeJjFhpT5tKrGjJDtdzJG4XyZ364AJGXM+4NRQUERb58+/zAiMWp4XeWsfx4zbWs78srYQUEv69dJBqClbxQNrApkcTBY0QdT75xJuTQWnPElHDH9DZhQT4pd16qHTgej/UIFkJpZl+QXrCW/4BuzsWL97zGUzCHGVTKK9qiDCtYOhs1kjeuDReFZlr7aT/wXI4PMmusNwHHP8gMw/vu7ner0k/RtAzX4V6oKpqrWayyKWDmKTCGF/3fMqTh9n+O5iqXx4xIA6u/p8qtVz4zlzz/MvdmYwngzfeyeUR5ArPb45FwG5xxxOk464DiuqqJen42jbh60FwCJzqEeUHevuh+zv/rfDIKWEtT/iaqHJPAdp6A3+XgM4gmtogR+CUSSvqHkk/HfIzGUKzXssOPOyKQHEI8RYFTDS7bbETvMmKmSBWMYiKfxipe8DMlqAq/Zbg/siEle5ZEbeO5t7XYzfeMAUuvRGiv7kaWaA8ST30W+gPS8ZBvdrsoleeuZlXbSi5wix0uqNf1Xq5VAeavsC3hMF551ItVzfchw49/qik2lSdT+0TIyXolisJzBhw96D/7nbZ/lKAfttW56Hzn+M9kMkSgDSAd85f34O55jUvcoJcvp5G9WITQO0gjA1ht+md0rkKb3sa5uJnv4e6dciUN22J9rq0Se6GpGV7I1CSt4C7VRDpp5G0YRd6z+LU6fPxfrqfdTQvV+8s9lGAEyrYX1OvWATKI0qTKgmS1n8JLajrj1izdie6QxEFBhad6n3Zt3I9n6P3YcQOp/DHu+wjiA1PPQjcmJYwEgeeKiidzgRqUE6KgRMfRNEa4uGkYBz2Md7v3rCqz44+/wm4eXI1fNA3FFWxeNcPCVK4yYho7cdcmGNo1IRfEKZ7RQiHh0aVowctWlKUfXAQDJrBClLL6/cm4crTP6RmCjEowgDACJnMF8tIbnUcBRFx2Lf0SfRT5dEuNC2QOe/h2tVauzaOwb1YFkJY5JhQwWnDEP75x6EDv6lPHO5kAAT3ZvjyeUYDTDm1DCWz77bmxIFLDbrnsgUo8hxlRMdbxyl90xMTsgQ1IDXjxzB8ycOo2/p98npAew+9TdlPGmaWr0uhCHxO6apANUEdS4Eol6d1FuGps7KijT2/v0fta2CSB1ZtB0agC1uxrJk0oEyKGGEZSwGhtwz19+g5V/fgi/fug+5Ks5UIuNKnFTq8UgvdfqqEaVbNMgA9PXKyOVK1BsQEFbfsrwZF/BGLQCHvhzqPTTW8KNxZ2fPKGTcGHv63BrBpCU8HI4q2XipBeB7gnBwQvuS6BCaewh6uCZFhCaQpOcFNKhyoFiGgdSiFWptNXBU0WNIzPTQ/afB0qq+efnU53adPY0BWTqCaRKGbxu5p744SlXMnEdZRsGO4z9686xDAA0X+Xa01fBOt8eaqxcNkFTY2fYpa76er479ur99rQ99foT2bH1AEha6bqqV1MWc8+cTRnVAymLNBKcAED68qQbPo9f/+tB5CIF1BMC4NpTouWzN98WZemo21Vdz7HMb9cAkrITbbMlSA+uQgHv+fZpWLn6UdTrBQG6VVVmUMZsuwQlJ/buBYzkKbgCXA+wdSD9mChFMbGk7Mopb8Qk7lbQ+OnWxnwhAkhBS0TP4wgqWIU8PvSVE/HH0t8wkiyYcdKUgF2vscYTNDDg+FdmS3o52jaAYL7uXX+YM2W1KkvJWzcmQKq/dVe1e3xvA2Gve3ZP1ToWP1XMhGg1ikQlhVmHH48vHnAKJ2OYCnf7vo7k8d5pNXI44LL34B/RVZxUKbTbm1VxGEYLCyiemhvAd06Zj0N2oIz9GJiBSogenLh241u1fmf/TFD/4w0o4F2zj8FQqoIXv3w31Ij1iYjCI8DLd90dkzMTEFM9tXacsT22nzqdacRJlgymsthj2m78u0hI49dRVED6uMi/IgpFlwsNOQWSyb+Tf80qU2BV78u34wU3DiC1Hqotwn5Ui57ZSxSNJSeScTEPxbJi8rNmaLHZ7+yKG1phupqOfENOotaCRSegEf8uuQjKN+h4JbkHOktXy5R6HbFYHNUKVUBRIm0N2UIKb562D649bb6icNSgjuHAaOY3O3/nzScJv/ROqzCCV597MNZNocpYAnqNpDDUz3pP2nR9Zv86aqbLcRBRTT6QjOP03CBuOGk+DnnRAQyh0N4XjK4ZkVurG/p1jdY2EY4bPIyncOw5J2LdYA457mU1ijSkDQK5LnNbrfC/yVwU2+Un4+5LpZddth5vaEXS5dButsPHAaTNNtSNNxoHkMZw8Hu49RYBIImFZRnskqNJQVLKmaasfDJ4CDy67ZG7cPfvl2H5Xx7CSKKMQrKKfKQAxHUGlWRp6WbGbJxxRrf+mzLlKCuB7XHJIGKF7CHq9J0oZ8/44wx9f+mpMv34OJfSLbgItYcJanuKG8AJA0CiW1KG1nPI4ZC5R2LthGHkk6XGBEDPYGmkSmj72E0OcG1nReHAlAFiuKeKUUzLZbFo7ny8afC1DVQjvd7XcT8U1zjdL48K1iLHdHba5OfSchDdXJ0ZielDhkGCSsuVs0B/JRCIMk5sx84fgHCrUPR6qykwTMFLeop7iO/2Ox7jAFLzETTmXDNTN/hcOloqKdbzFXkAACAASURBVGss2+hfooy87fFf4pcP3ovlTzyAfKrM8q0cr6HGjUAVaK1u5ZFfkfMQUx62/o7pN8hJIGoNRWOmH8U6vrHZtFSh6Kak5uktGeMF3vQTaOHtBh8ac3P7W4nbDICksly5uLFG8y6VX5rH3A1raX5xNfYSbXMzGBWthXCR654iSs6oyjSvt0tAlVm3s8b34bUnFBq0bOP1KLLlNHYdeCmuPfNKvAzTMEg8i7xs7ebYOkzZfwRlTAMAThTbHkEFCGnQT7zeQOoaewTM/Khr+XuSWfaTY0R1O3k9He/aH1sLgOSXfVrLi6UXAcujoSyWzruNK5AoEDiCGq69/0ZcdufVWBcfEqBWUSQbX96ipfJksvqh6brpaWJCOknmt2sAySpYddeyaxnTPj3m2k8xgFSNFBXlTJNH7yB71hlCZZdHFBjvVfF5oLtYZpTRnajFkSwm8Kl3fBxzD5zFGdFexVkfiUlbA4AkMbo6J2qNoIznyS84+0isUX6Bx8zAcqh/2W3C8XItEXcqTM9ulshNf6qL3pthLHx1ZyVOtSOo+p96YIG2ebTesoGEPp7CScoQa5GDxUS7xLfkZmuI1dM4cMZr8LOTvoXpSHs3bJwB1z4lOJsApNecfyjWTMxJnx9/Ikgfj9/tqTYoPH04ix/PvgZvmL63VCRwkkzwFZtb3W3s8XodlQjZ3CWOKeS52p9uIvAOSW3y53S3GfqL+Ht0hKw98feEZYKXpvLNHH/OAsKbjYlUnOuAdhh7p7PRHweQWo/TWNmPfl1p23OceMKVNirpL6qqdL28CLWOWPfScUpuK7teks9odes2DJb9ST/2WX3kjKinq2UvUr9nYlOI1WKIlaLYY/AluOHMq7ALZgq1m0XjZtfl+01brQm8v6tnZtaOCPBPrMYb/+dIrB4Y9loKaDpc71xthluVqwa2EhnuerOd7amGoyLA9KEsHr5gKbbDoAcohw8gUeU76eVhHHzWu7B+UhEjSaIkHb2kgMBEHpUwSN9lqHfX8CBuvPQ67I1dubfVC+UzDiCN4UyNA0hjOPg93Ho0AaSOw6rG/vYEN4FHFFQlwfhX/As33Xc7/u+XN2GonkM5WkUlWkUtHkGVYKYoZVApijmd9azoxaLRiMUFqhpccuVRo3BtEIqaroyUcZOx9YdN5bDNZwi6ZbjhVCDRGwyjhCexCkedcyzWDo4gnxCFZH9cJ0t/09+7+88Wf0lHxiPIlhKYMTKIuy+9hVvHDjD3t2nO122GaNC06jmlTBnyXyjILznEZNqoLEB1os4g06aYMcl0FlpwXqBW7jbXvzF0NJ2YQYzsdbY5OWO3TQBJJtcSS75l4kq2Rjmnw/xqNdsZ1YrSjhw4qm77K57GTctvx4+W3IRcLcdObY0qJuNUgE89jYSbmqUKUYLVKJAjNAb8fOQQ0PccBFCCjUxgDuQT9UlA+qaOh0j6mrd/JJZtecMNG169qaKTcfeqssqV/AvFALfuv7UBSA26xhds0I3JeV7jKjtPJzmogSfKS16nirtcVyppfIF5xj1e9JrXjJsDUjz3tHakioklqAdMdDF72lEk0ChGz6maFfDfxVkcKGewW2on/OCsq7ETpiCDKOJqrZo72ZBjfzqExmSsAgAdmWCaLiiw8kQHk+hKinJLgRCeUFJBLH+4sotZ6+gxOztIR9DE7tl6ASTR7NzJLgJkS0lM32gqkAje/z3+iY9ecCrWJDaimKR+PnpfqYxfpVQ8na8GWK/2sZm/drMs89sVgGRBorIqmn/WUtPru7+KH6y4CaV4GVXi9VXMAIbWs/ORaQzAmXCQV4HkJQjJ07EerccQryZw2C4H4bsf+ioH5IU4snmmsP1U+lj/+24NAJI9e5Tp/BxGOLFszcAwCinqHaMTvRprKNutrsbvla3jfWH6xnk/eUkVDQZKOIE/b85t2Warx6A1IdZi5yu1+ch446kDcqTGmSaIEoK4plgaWCKNg2bshZtP+CZmMIDUzkslbgNJXvobnsebzj8KawZHjHvVZ/VB93PtN6vrmDE8iEcuvBszMSi1OYpispNrt4s32N/Tzxw7UEmqlKjK9hKPofQC1cl/Jn3HHmGht/N0csDQm/u5/oCY2UI1Hfzp3/5pN17jAFLrERor+zFQf1GCMwP4JuFKt1JgeaD8NgZpPG/OyK56RZIPY/EEqtS3i5e5gLM18hE1gOkxE7RbPe2+1wCVNnCENi5SjWKgmMYrM7vg2s8vwM6YggEmttZv7a77ZvvZ+bty0mn/UsuBZc/cj+MXnob1gzmxnxsqF+0yLVdi2nZYGAmQNDdkIz560T0MIPHcdJWM0k6iyWzTR5hLVGLHxByGo3n2x9pVbLebyY6/J/3k0f3WkSrFMSU/gAVzvoQjZrwRg/VEg7zr5O06vn+IB44DSCEOZreX2lIAJDe43U4hj/ZSDr5+o7LodrT7P36LAJCUGCTDtsKZ+ZQVVMHfq0/jmp99B3f8fimGkkXkkmVUYtoZV4qAA2TKjuNhpvp+FQj1hl1nZesDVbUSOyJ2BpBlD7IyVhlfxMvuZQmJm6DdnHZKrv8ZancFN4ATVgXSEEr45erlmH3F2Vg/kDOcqg2Po41j/UW7vdb6fYLPNqNMvQdmDk9g6piZ3HsgYc1Gf/fWTyYjKsED3X1CVpaWKtasB1IG+93I/p5LX80ENEZbXpk5GgeQtMyw/XN3/BtnwwQT9MxLxRH1bauigDL+Vnoa19z8Hdzxh3uxMVVEKVVFhUxgCi6r8vbGwIxc1zO3NWWMdxNrMeo+EsxJLP3d6swFrZ1kMT7NCvcb1rYGNY6AWMGNe9gfUgkjkGLfZasCkIIy6X20TUQDwCxzLHi0tlFJDzryoFWgv3m4WXROs1bp6SFUrTRfvBy4P4uu3u00lN1G/pAKrkWRriaRzifwzn0PxwXHnI3tkEa2ThQxam35xiFMYHysAgDttHWTzWMMDycIqBMIVF8sD+Sj8eOoQUPIMOx919n7mPWwtQBIRmPbIyoAEo07AUhkay2ZdytXq1BA7iOLP4P7n3sMxXgRVeZe0sLSXKMdcYlrTbULCMsdzDXDqwQ38y7WUDcAUjfWj2NfJEqoxmtKTymb3e730HQxmvXnHzF/W3B/qIqzgSlwztOVwPalSVjyhRuxC7d+pioEQ7LZUD3uzbCWzxSgFx+GurSSH0PV66+/4HDuoWmHq4J8v9H0B6mp9UHT98OiU+fzmw30QlcKYAhF3Df8CE66dDbWD+aR070W2guKjo5oJNCVUTE7L5AIIeSkPWPpG/hK62K7F2Sn+rKjV7e2nDAuCKWc69+pwZCSl2oUOxan4g/n/QIzkGkLINGVpGdwHUv/vRwfXzwHazjQGlLlVJevqQ/X1Zk0yzOHBvDYhUsxA0QN3phI1+oW7byi4O/Fpm736aD4seES5n7yk/Rxtkl7/U/U7g3aPWXn348DSK3HaqzsxwYdQH+oEO20gEgsDzg3KyaV/rR64+o7a/lIaEvbh9reVrEu7S9UiXYsrhJdOl877Y+09HGdoKMY4pUYMqUE3rnPYbj0PV/AJCQZPCId2yjR5Q7ObrC2adAuIfpgYom559kV+PjC2ViXHeYENrfCX13VEdtGv9h37BdA0reYwfLsHiXP1Ht1DCJ1Kg/qnGhPfe0O+e8jsXriMEaSRUke9NaNNlb663EVOPcBwjFViWOCajXxrilv4Pn2fzp9u/brLdwjxgGkcMezq6ttOQCSaQpuu2/uyyjh5XD5NDYL72oAWKLrzeoTWCLuPenoKIteLJSuH6zxhNEEkBpz+JubcGTYEpUTCcJ/Yw0W3f1d/GTZzUydVopWOCO/Sv2MOBtXjau6HAXF5EP8osqZ44CpMsQ5UmZGW2idSBErWqiYmnNmutMCNtg5aHRkJJjjD7duvkCO62CEBSBtRAF3rFmOOfPnYmMmj6JyFJtlUIT1vv49wQnyysOge1PjxakbBrDsK7/ATOJWJSK5jhVyZxvGDRkFn2MCE40hoWaKsZvASkdP6t1IfnDNxY6u0PagbRlA8ganjaXTdv3VgVKEKo4qeBprcfWS6/CzX92CYryCUryGcrTG/Y1A/R98rPv6GZqtyZb7zq+HvBeyjWY7MKJkp5URZq6v5AzTgdpKTn7WV9TKLSx5oB95qwKQWuy65qEMvce1qvPpJzUnmmvfXTfmWAmIaW/Mr7WaPZh9LxdoZGWs6W/I0Y0nWO9myknsUJqC/3fsaXjfq97JFAbU00CyDUffdRirAEBbgaoktbZXPGPQtg0DL2LreVOZ6l8vYe+79u/j2h9bH4CkbE1rfuiNB0opzNg0EbdfdgvSiOPnf7wd5/3vPAwNFFGhnkcqiUkCwQagbReqdAEPsS1d0FHNsOezKBolNVHNfZ32M9nM0ukWQLJHzNUUljZRlQXrUMTF930Li+7+PvLxAgNI5tPJ6nZXfHAig5E3rsSzWAs4KTuGgVwSZx31GZy4z7GYjCQyRF7lxVxcueXfawTEUxb0MGqgBKz7NjyA8755MZ6hekivgr/RXwiShmHv4zABpDvXLMfpV5yNDdk88uwXaJ/W9H7odbX558ceG3/inrMz/Nuk1wfQ6tU537Wv+7x0+9Mb7Datc5U8IB+VkM9YAjM2ZfH4hXc7Acpm+5jegpgUKJHp3ucewPFXz8a6gZHQKqe6fDFPYklyE1XkJDB9YxaPX0zvk21rJfRsRfhONL/2fMX2r+5kXbXTAh1crs9DxgGk1gM4VvajE/+wbEUjF/VP2jYw2rYxYiVJsMaG0P6l9tb89oW5Qs/6x1fdGyNq2HIS0ysTcNYHP433v+pdGEACKeUL6DtS3I6rfa0B8HZjw7Z0gWUShURfV0QFSwlA+tYcbBjMm6Rvp8+va6/qVWD8IrFYwgKQCBB/VAFIzmv4B7gJ5W+n21x6ExZw5AXH4p+xZzGSKnZ6av/HaYYgrTujUURLEQxWB/DJQz+Mc994Cve58n9GU9r281LjAFI/o9fnuVsOgKTkB8flolw+GScOTlUO6qx5zQXDwZBO8lFaD5LHTGIJCaEhIoCjJhRFFDSkDj/SKkBlF4RTAt/NFI4egGRLSN2oXZ6sTo0plaIgd7Gk+hsRePSDB3+Cb936HayJbUI+WUAlRg6KEfNu/Y/5xpXH0kDcA5DYgZfxl49P1Srnw/mr729Bd2L6H36hrQtAooD4pkgJP193HwNIQ+k8SnF7Hvx51I2mSzdrsNWxfsVOJdAHbbcvrjn5CqZtGGBm6nA/7sptdu3mEJK90uxlF2Az9Pfg3o1c2CFM92QcQGoj6xV4aTcgtimKKBOZqDiHUcENJNtuvh5rU0PIJQqoRAjYNvIo9EbG1ra0M2n1HXXMhdelooVxc1FtQ1oZ3gwgmRXmBuz8d+lvedtnbysAklIojsbT+qohuOxVHtmOohtJE5ljy+fupJB2NVnNafBJXY4rNFV/EfoqVo8jUY0jXY5jnx1fhYtOOgd7RF+MCYgjaQhfxgGknrZF0Lx1N5c93bbtSa5DvjUCSN4oq+AI2ZZUWXfgdvvh8llfxTCG8dHzPobnU+uQSxRZlvI5ugrU52C30SjW115zg8ayzy0cQBJ5IR+jLRrX63qUMP+h72D+bYsxksyjTAwDdhKXlxwk55pG2HqY1DVZ7HVh+WjQW/eFoHtWq8jUM5g4ksGn33syPv66D7J9mVDkVvIuEnSTUJzQyNJ/FJgnj24tNmHJH+/Ddbf9AH8b/heKmQrK8TLT0aoX4CpgExA0+RjSq0nu0nMAr8niCgtA2oQibl8niWWbMnnkY2XlWim902cipD2Dzexw83fHwPE7JW0l1xZ7gPdavlWgbUVvmdQxnQKUFyzDTAx4oeJm70UrlqqPJFN/JT6xcA6zS9ifsNed+yzKmuB4B1Eua+FAPxBPXxIHzdwLN3/iaq6oapQf5mqd+WhNRsJ3YfdXx3sLeYm0eqOQb9XmcuMAUusBGisAyX4qWwsYkn59hNZDohXlN6NitLb0A0jm+o3n21foVA64dJsRptljDVYBUtUUUsUE9trplbjglLnYEy/lRDKqOmpVh+fT7F6+uDEk1Nt52ynCoHgOZfzvI7di7s/mYX16hBovdbGpwrel6e6bD0CqYhVKOHnhHKxY/TuMpApdvHu4h9KaiFaiyFQymHXYR3DuQadgahMAyZuh0RS7Xb7eOIDU5YCFefgWASBxxpgYtAQapcopvHKnPZAppRCvcWtG5QAQu48dAtNmfafis/XISZ8Bkey6/LQcrSAXL+KJ//wFxURJASTmfv0i393O5egASO74iZMlPWH88ByBR0Mo44naP3HO4ovx0NOPo5qqoxyroE5AGxfdS8aB0C8pBWW9KN/Ni5sFmZb+v+mwmFaz5pp2w2rx0YOVkNuxoXG9hLOCOplNGV39BmFVIG1AEdf95SZc9P2vIZcp8nzYn831fjaARGOeLaVxwPR9cO0pCzATKQ9AalsF0slQ+tdUwFozJlrQSgy4SUvF2JnRYmY3+Pi+nKk247ItA0iNUtk20c3A2YA4/VVXMVJQiWTbY/g3zl14ER5/9gnk4yVUqOqILGxKXOBM9WBauC6XbNPD7QCevJMdBpPfjaiTh9GyT1M2qdOUMjO3YomuAne6F09Yz21fZ9sBkPSq88+Uf+2Z48z86p457WbASJTWR7qJEY1n1Q3/ej2BZCmFV0zeBed+cDbeNPN1TC+aQtRyGLtx6Nq9Q+vvxzYAECwn+nsjliyWRnLXSWNyTP936+wKrv2xdQFIlly0kpBi0SgSuQRev92++Mqsr2Duj8/Fyj/dj3Kiimq0Kj3JqOqdOOEdbnhWDk41fOAYq2QzA4hoCkOR1X50wfZgwrfLZH67obDrtMKQrkyAxB3rluMzX/88hgdKKERLTMnDH761vb5cQmFv7PR4eWPT3ShIBYRUz0SqdSSrcQ5+7TRxJ7z3kKNw0Mv3wsvTuyLKNCy6DyZp9wo2YROeWP83PPinP+BP//oLHnj8dyjFq6gm6qzjq9EaJwt6AUCdDa0UqveknJhh0XE38Ts625ONR4UFIG1EEf/777vYV9uUzKGcpGbtNt1ar08o5zmS04cPeRKwqXgdLbnb3zv1dnaAVe+8nvS5nDKUwfdP/gYOfdEBnEpnPOTguwrLRxU/euznOOsnl2BDdnMCSPqZzLtJAFr6O6GewoEzXoNbTiAAiXqQuWui8ez+k32dUWpjFrX31ppcwPtzp3ZXbyumm7PGAaQt2H7kWJYbCWzGLuJ4CWp5iR+mv3Glqhv5svvLuePRnQY152qq9Ew5jT3Su+Kcj5+JN03fh+M0lERGlLAUB/RHAr2eYMYRbbG53X1E1UvlCNG4VbBg6WLM//V1XB3bff+fkPanF4v0U3J2s0NbH+uPd5FMX4WyApAeHFMAiZ6c4uzpUhqzDj++KYDUIHs3n3vYcnDHAaTw1mnXV9oiACTLDNVcjLdfcAsGkEbGQkIJnvBnUMsL+5mzux4Gj9LHNWmpBwY5HXm887yjMZQpcONYaW0pztHWBSC5gJw91uR+UT+QYZRx+9+X4aJvfxXPJDcgnyqhXqsgQg39qmIku4YjCXk/AEQ8Zzq+EqD6nB4Rdltc7Zz6QqzqV8Ns6Jdsbm6IfsvRyBxsv/LcAE5YANJ6FDFv+TW4+pffQz7ZCCC1f67ejvCPtJv1HkGWKpBm7odFJ1+hACTh/7XXSW93bjyruTnRh6HhnNreJRFpZHaAOz5m5dlmYljvT9cZB5DMDNi9JtwxVvNATdNVfI/K6XOo4BdPLcMXb/gaVsU2okI93CLUdFrTGtkVSBGmJfE3WO92LoNsMFsHtXTK+UCRJ8JU54/g0MvZpr/KfPMcl6AM8W7fIPj4bQ5Aciq9rDH3nEs9k+6M8oz4eyJZQ9rMRg92GJsBSPoqNS/GTe5htjaAL51+Ad6W3p8pC4j+KYkoqMuSNKgeLSnVuGbGFkCyn8fYK+HsBNcacoP1Y+GBufbH1gQgSXGdti1VFTv9XqkhVcvitS/aB0ceeSQuvvpiFGMl1WeuhkhMAjg6gKED7B0HNDyxK10YRapaNFZ2kMVZVKMRQJf7hw0g6SSLYZTwBzyF4849iem08kz1ZtaxsXDUPvIAGM/gV8kP6pxeI1881TqYTYH4OKK1JJLlGCYUo0hV48hmJmL77XZk8bpq9bMYzm1EGWWUCCxK1pGPlkEJghwLr1WchDe/5DOPGaSdw5eTYQFIlFh26W+uFsrBdAnFSElANZWw2cfwN4pHv/mhbeGmy3w01n+4Urvzq7kBYC+Rx+fnkrz99ifn47AXHah6drXWAUKxWMVVy67D5b+6BhsyeWPlWX5UqPPovLS18j1qKYqXE9ieFgDpxG9tXQCS5b9tThuo1VobB5Ba78QxtR89G988o11j1MgmYek+y4czZzdGVUTH+q/UR1zDM0spKTKCibVBfHX2pXhL5vWYgjgGkWTwiP6TZHJJxTCxG+1E0r/KV2gqysxz6p/I3ya5duWya3H5ssUYHiypNhUdJOx0LpQ7O9Ky39yebp2d3ulRdtyLAKTVBCBdcwaWr3pgzAAkbePGqzGkyymcogCkKUh3+lpjftw4gDSGU7BlAEgqcy0Kbtw2bSiDJV/6OaZiEFmnmZft/NpGezjmkx3e1cG4PMpYgxG87ZyjuQnpSLyIKAd8tmYAyTKb1NDmIxWsRhHf+O31uP7OG5BLl5CLFFFPEPWH8GpHo3HUOKgq5zv9idSYyRetHC5SIJZi9OjmvBPVbjHaKrgPiRs4VU+kztVBIrtD0ubahG4AJywAibjpL/rtt7B46Q9QILotohbZDJ9GU0e9H39BAFIGB87YF4tnzWcAKUv0lDZx7ig8Y+dmlT+Y6z6M924dX7DRULKvuDnChdskgNTh/AQ11SZgvIgqNhE1z32Lce2d30cuWeF+RzXOTq8JUES9MThxQFPvuKkMvWogvSactaHEk5EUrSg3LdjI6g1oqjEtreY5K573YGXIh7s6tx0AiUu6AisNGvA8BS27wUj1mzf8bsWCsz7qpsJCzmpcdfYsmm1hAnWcPUxV3KRXq1Fkq2nsvdOrcfzh/4V3vehgTOIqUWpGL2ky9DFg0igIa3XJsQsA2GOo7YJW9kk/Y2DfK8g+6efanZ7r2h9bE4DkSTW13IViLIJIlBpYRzFj0g4olUrYkFsNRGuIRiKo1arMakBU1fKR4HprFjufrPQAYENe6ezOhkYBoxk4l/ntDkByreNWmoASyFZR8+ezj8SaCURbTYCE3i/uexn7307VMnvATb7rQf9oykGSVJQooejPk0yBTlNJ7BVyXU1iR9netUgN5VoF0UScqezq9QoiiTjqFdV7lQOCbkK1y3RgyVPv3Tvdf50d1w+AZJtDlFj2peXXYCElliXyqCXkW917tle7xXmLJtvB2wOjudw7G87RPcp7P7fuwBtbXcUYqWPq8AC+N2sBDt3xAKn09dhXgh9RAwdXLF2EK39zHTZl895mDdL1o/Oi9orS+iPWACA1u7d/jTVbDp1LgA79th4Ho7k70aGj0eN9W502DiC1HtSxsx/Nc5k05SaUpgF6RW9msyfELjT2fQB3jvbjnI3V+e5xRlIZOrFaDKlKEq990atxwtuOw9t3ehOmIMN9UCmhTJ5KgCLyIUwMp5P76rcxb0lMRtRj+Bu/vh6XL13EvSipqpgNL6oE7+gTkmLxLtNZBVLvUsCcKRVIJcxaeAaWrx77CqQEA0hJVYF0KoIBpGC528kK6Gg6ezxoHEDqceDCOG2sASQWTOTIkQMXAbLFBLYbnoC7v3QLpmOQkfDNt0At50Y1jaWMu9XI4bC5R2HV4DByKeKQNo1jvazHMCajg2uMLoWdjDSbiPU6O9g6wEqOyLk3zcOtf1iC4VQepVhJcZYqg7JaQzSWRI2cOsWZzJmcfEWVFaoqt6QHkbmXS4Rge26mx5VuyNoYFNODFuSY2gpGK2IDN9l8s6E4Uh3Mn8t/RQprEI+ppn0dnd7kIN7HK8VRLCaKqEQFQPLvnbDfUwwLz6fx9d2IcgXSgdP2xbWnLsB0JDCoeiCNVhWSXr96mFrLjrAdkbCv1/2KGAeQGscsaK3RTJFso35HRMvzPz/9Mv7397dhJFtCnTKSoxRYkoojDiiyfIuhVhXZT7KNa35UsLHXfeVfn36T2JOfnmS2389Hm+BdTPoe6dCZtye04+FcSwMW4WrZbQtACkq1tvSY+tHUJxgKVyenkKfABpB8RBgUJPW+1iuO/m03d5Z7yudzuRqv3UglgkQ1gcFSGvvOfDU+84GTcOB2eyOLuGqcq9nP292je1llnzF2AQB7HG2NGcb7tnM1Q3KAuxp6HQCUd90qACQvoKFtStlwHojOMjoCRJNAuQxw3x6yjxQfqarG0M3hJQOq1fwHWFX0J4/GxrZtfZfiJTGa8y7zGyaAZOvPPKpYgyJO+uZsLF/3EIaJu58TLKiyXFWA0XxQwoWnFLUWE84G20YzGqyD/Wb1QXK7d1NDN6qIEACI5Sw9E7Mi0N+iCizUyW2itynZzaNCoPMJQKLglTOXMl9BVNm96vxOtmtYAJK2B6kCqRAvoMrU1ibAGdo7WNNH+46HsF0F0mhug04GOaxjfO8RtJL1tp8yksV3Z12Bg3fYX4Kz3F+4+don4IDq5q669zpcsWwxhojCTlHDW/lCoffg8g+NTRtJSG29RoZERnognfBNrkBq9ul0jXUgASxP08hR//U7v07wEzfX2u30eVgLqvE64wBS67EdO/vR1ma+leeXb+p3Wz42JoFZrEY66dpxJXQsTdnw3o7oftWz3LH6+BFAlCjFMKmQwT47vhqnvecTOGjHfVlOEZ1dgvqist/Q7T7QOl97pDpps4r59yzCN37zHWzM5FXbkKB5brbDQ1IgWllhdAAkf9UWDXkuUpMKpIVzxgGkPsXmXVDjcAAAIABJREFUOIDU5wD2c/qWACDpDUZiIltKciOzpfNuwwwMYIDzdEb300oc5lDCKozg0LlH4XkCkJJE2WC5l6qse3Sf0Fx9dAAk9+nF8JdG30TrRMr5iz+bh58/fBdy6TJXt1TrVUSiGtahAaGmmpQFSEAgUQ0qYJCcNN0LibL52ck2Dnpz41IrG1HQIuN9tUaW/jAuu7+RvO2vq7sphTG6XPStzGmz4sIAkGj/rI8UcfGKhbhmyQ0CIFHPFuU4C2e1fDo15jtdz3aoRa8buYt8w47wjNdh0SlUgZRAlvhCrE+YQJIZ1WBGYTMGOqDh7OS2r9yt2dS2t0D3F2z7jNskgNRmVBqGmYqKouDKo/Uo4KxbLsGtv1+CQrLETcE1J7VXSUkyzf5wU213J/VHZWoMa/+r2CvV3b0mKCfn2I6H2ulO9aZLreiu/FFoAl5KYOamQSy9zOjxtou3iwM8CoAtxABv0KB2dIeLlKTqR1PWuWvSdbCCJbVoKwlE6bMFKNTz33T4vAxonxaoUxPdCFCtI1aJIl2nJrpxvO/go/Gpw07ALpiOCUxi4f+Eb5FtGQEA/Z5hvF+Q0+u/btjauJMN5IV1txIAqVGXS7Bf94XT1iONPYED9C8BSNLDhm1TqkKKx1FjsEH3Qe12DfgzhT0j05uUhoBvSPGPBtnTI4Dkt1eCzBOp1q3hy3dciWse+D42pYYRicU9qlTdO9a8tK7YFZ3UqDe7s8G8Her4XSKhdOKaTvrQKpptTGuQNG0LZzzTefGYZD/rHlgKULSrkOzegjoRYDSBwH4AJHs9sD244mpOLCslSqjFa6r6SHlMnfT4aiFW7HHVqoiDjMoFYGkzKuu8E1m3mY/x3rPRntN7aXIug3nvn4tj9zyKG9RTpW8zN4D+XlR9Oa+8dzEW3HstNuoKJJVJEs7Qtr6K6ZlFkymJvixLfRR2rUa7tabTMtyVuf5xCctdCtLMnayUsO7fyb38x4wDSK1Hbezsx/aryScWBISxAXbLgveu5hn7Ntxv974lGWtHPJqPj0fFGyDr2f7XCRfETFCNIFlLMBVsqhzHB956NE49/BPYifmgiPhaVyF134bAflqxI6peBdKmTL5Jr0nL1xFtbY1WLzup1TmdAUhh3JXo+9aggpOvnoPla8aOwk6/i/RASioKu84qkMIYhzCuMQ4ghTGKPV5jSwCQ9KOTkZ4tUQXSIO7+0q0MIGXrcQ5yiGMioETYnwZDxeIWFgBpGAef9W6snphnAMltQqos5bAfqsn1RgVA8g0A/UrZ+dTAk5qwnnXTl3DLH36JXDqPUrQsWX6qka1wzqtMBvLHojQ/AiDJx6aJ0w6kDTu4L+oGTG3laY5zlCz9Wf1B1GsAgNRkLB3nZzPN3+hVIBVx8X3CdV5IFrgCiaskvKbG7joNK3Rlz6SEppT3yF5jFAPUA6kJgBQmeGQtAyvLVTty/jVmFnw30qRjB8Ib6jZndHzBzhfnOIDUOFb2MGtaHao82oACzvvJPPzo8TuwKVUQijoyonWWNFVhciY1Oc3K0Ha4jQztUfsqkNaGq3zbzFi2z5XF1TIQZ8UDVJjId/PGVR+WPNA32qYqkCww0R5vL3DGU6urbsUz9Jq0W/Pub8NreJSUlPUWsvrBS8YQPduoIZVGtIOtfHsVLOWehTrRo4ZoNIZoJYZMJY0dMQ1Xzr4E+016JTLKcZSnGB0HbuwCAJ3L1u6ODAosBM3R5rUf/fbHC78CSawOnbBi5KiSzco2jURUhQzvRUPB4uw5Tn5S9qy2XjtMEHPlLFXeqwiQR28niVNO4Kh13La75eYdLePRSwVSJwAS1W3lUcMtT96Nz3z/XGwYzKneBUoGse+k7UD9ULoXX8haRlckVTXtjaU/2Q1R1LMk74gZISrJS96cc6WUJME10hYqT8TnbMivQeutx+lqclqYANJFyxW1dTSPWpw8O9tH6u+5g7WOj5XAW+emojbclRDu1boZEXcL6/5r2u8wz6V/mpRL44y3fBKnH3ISA0iaXyVIC9DfqAfSEMpYsGwR5t97LTZlC6oqPspVduF87Ldopo+sY9gejgO1lNMDqd2zBGlE2U1qr2nbwnqEoDfsxmezreogcdvLtbo9p924dPL9OIDUepTGzn50V2hwxEFZJcoWaEwkcWmr7QJl/1rju6k/9lOBaINKnNxGFbkUt+OYERCtR/m/TDGBnSMz8dXPXoT9JrwKA+wLEK1d97uALRNmNiJgvIYh1QNp/q8Ws1zz5JkT4/X7xHoAur9/+302ygCSdttQRy5StyqQthwAaRb3QDoVUwMrSj0HtP1QbsYjxgGkzTjY/lttWQASQIGnGU4Fkk1hZ8x3eY9W4rqbQXU3hq0Scsz5PYRDmfM7hxGuQNKZALonhiXVu7ltD8eOGoDEQ2neXAKsRXxj2fW4eun3MZQtohQheqeaNGxXFH8cT9Upyup07UxLtrX9klbAVUXXAhUkP4qiIfFOF156Vnz+cVPHeq4hBws0kGEHvbSpqjIWvS4PTSpz+szOC55ecfD1+g2jAomuRfv4UsV1XuRKCqGqkG1ClV/ubgnT9fDm0KOiFA8gghiyBXIy9sXiU+ZjBpIYYEZde/f2sAmanBJ03WCQqnWFUtDlm4Nddl2cGF+cHDgGvSD1OrhkuVSiFZJEZUjrwB6Z0TC8GkdstAEE+47t15M5gn6iEMpGFHDZb67GYmounSqjGKuYnm0qYzlKcoR6JlQrkp3MCesiW7xs54ZgUnfrWSdHmCrcVjvTeNZRogdVPT5EcttyRce4dKWUfOfR7SnZHTSG3T1986NHe/7HugLJc8B8oJ8Hr1h9VGgN8Yd6c8gPDTJQh1Dc3ETP41BVvEqwkAem1qhJmtBz4a4fzV5uAtx1JyNcN8YloJToZ6PkGtYiyFSTGCgkcM5Hz8CxLz8aE7mpLjhjejRApLELAHS+4p2kGfu0pkBAM8mk55UCcdIT0MOlR11xuPbH1gMgsaEj5g7tD05wqgpwEKN+HXXBTWPKNlTBDIcKrfOloPazVvL+BUBzqhIPaKfXqc+SyGuHxrLb+3V0vMxvLwBSQyBX3c9exfQzWfHPYwSvPf/tWD0whEikpvoiaEeAjiA5o/UVjY8GkUT+mXLKjl6q5UFaFuvkQl1ZxJEqrr63uAY8vSnNwxlM5BeMKLlo2Uc+SkJPcnvTPXq2VDcAkrEKzDDpv5FfQMwEXIEULzQCSH3KG3sEGqWd9tWkasUNeFLQUtswuhrQHU+jY1tNv75rWB5Nd+vRPLEG5egvKjvfeySzsyaNpHHGwZ/E7INPZF+I6KFafbwKpGWLMf9eFWjtIXjb2VvZY9gEbvF8bRtAEgo7kTyaYUR8+E4SfhvWjbWg/bPqrhDLrg/YBA2xhaDn4fPa6Glv8EZvv7ebn3EAqfUIjan96MlQtwqZ5Jv0mlNaU1Pl6uVGyQt2QiLHxHxrzLdmlapSCdzW/TpMdPGPooT91J5VPoCN38SqUaSI4rqQwtzjP4sP7PFuTEWKk8r8W86Iu/b7niqQRlDDgqWLccWvF2EjAeNivbm2lSdvlN3gHRPuXtQ2OLFfPXbhUi5eCP1jiRntv35y4RysaNEDqTMd2MGTttLz9ToSlMxQSOCUt30U5xw0C9OQ6eCiW8Yh4wDSGM7DWANI/ld3ASTqgZSwDpEdaIyK0QeQRlDGag0gDeYwQj2QPE5spRyCBP8ozemoAEjqWSXTngk+QL2flqxZiTmXn4MN2RzyybLKxFe+nwaQnJxKf2N5jVqIUe1EzZQmDAKQRGiKE2qUCtHtSJBLFkGdgwH04b5LpIwpYMBVauLA68bIfHdVTSAKXQVtakTzZqL9ngNqKfXQBLi3HrRBIcoyLACJwL75v78B829dhJFUQSrFnCxYonQRAyVMV6vRgbQIe2sRDJaz2H/63lh8ygLMRMqhsAvXBFC51ap3lyyRIEPGcjpck0Utq/bGj3ttG0BS4ztG4BE917ZYgdTM/TMi2BxRQhU5VLFs1f04+RtnYkM2z6B4lcNiCiTyfErJyrLBFw0gKRTdShbrYjVbdDk6oGnzJJufxcHQrEocDGPxRYE6Iw85+M8yiyo/qXcTHRJTPR4oC1vJRtUfQonPYDA+JL21NQFIgTpAV0Tz2OqeH9I3UHSXlgU0GX4Txrdi7UAr08BWpX+HVwFHMWjqzxFTYIPoENvdNDLdle6tASSlr5laj6rtqC+IAjVqQKoex0AuiY8d9AF8/p2fwUQkkGKISQNhGijvYu03WV9jGgAIeqYAh6t7AMl/YTU3Vi8X7hWjMsmlb4xPO/cZ4G18Ndf+2DoAJMsr4KVoZzTpXgEC0snK1WCBAXLbiT1jk6qAizdXqk8nyVaihKxHsO+r98EjjzzCdKjVqOoJWikzTZ4TL2p3056+l/ntFUBq5lE5waIasC5axEd/+Dks+ft9qMZKqEWpL4roGtMDVdlkHnik5ITX26F/uWEPUVDIW773VQpL1EzZ/haAJM6D8TuaJV15CQFiw4/Gp1sAqdmTkF9wyW+FmSCfzAtFr71dVLSwP5+gmQVmzTcBddZYsViz5J3dY6dBBrYcYH3v/t6g1zk0OlgAJNa3/p5suoK9DkwpDGDOm0/E7ENOYgApoWlkmzyAVCCVcN3KG/GlO64Ue7XXh+1oHPVBAbtJJk0dQFZAGgdM39PrgUQ2qB8w6nR3+IPR9qPq63rXsgL2cpx8478/2WVkG/NybwYe8elB6zdolBvfJmwWjWZTNA4gtV70Y2s/qkQFK19afDDll2khofwESmbhNan1kBcbE79OFrMkvni+RZV8AvW78g1M7prWZd0HHoL2J/sv9CjaT63WkamlMZhL48Nveh/mvmM2J5QlJN3Mk+r+fdpqb5SpCgdV3P3scpy0cA42DOZFTSumj+C4m70nO5Us7YWluVcEMzZl8fhF92wWAGkVSvjk1adjxerfIZcutn/QsI7Q/gctUiVL40RhXk7jlMM/inPfcAqmIBXW3Ub9OuMA0qgPcfMbbMkA0kwMcg+kliULrSyPHsfVFlNSgTSMQ89+N1ZPyHk9kMQGV3zAWwuApLLzyVj5J1bhned/CKtSm1CMFCn1WBxvlVFBQtel8ms0PBVGpOZPHLNGse/+haeTafDEEdZZ9nwv7qckIy8NAKm5PQXW5BocvKtRNqR6Fj5G0fXQIVVOQfVKRDiwailmVl5aafa4dtqf5gZwwgKQNqGEX6y9D6dfcTY2ZfMoJipC4cEKWRxoqQgLULx9eCS2myGBaulzxf55LI50IYFXJXfBj/77O5ylRiXQyqLvKDut/XhKQIczjvW0q38baS+tIxRe4FxfyRL7OjqArwbQDTD4HBNzXnjGTUfvbx20LQJIzRREkFtIdCB/xfP4wPkfw/OpjcglioAGkskYZgdZDCsT4PCF59Ue6pSDOmgO3axptV5UrzIRQ7RbVbUT41o6+Cw0e956FIGpes8pEIDkHAFMsZgAS5UyIomEyoAXOc6UBZqyqdtF1sHxWxOA1PR1tQGuAD0zKfITu1Ysl3QyhNFrMp12QJWWne7lYQGHVXIkKfBs6w1ZC3J2o/5sbTDpt9HgkQmgeFSNyvmtV+tI1RLIlJI4cq/D8JX3fgGTkeZmurJL9HP0L+/GNgBgdAiPjnbe9fzaC0AHr6zEkwajJlCfWn/k5Je4ALzantLBVGV/hJ+4ol/CtT9e+ACSWDZm7+lojdlrep8E2av2Tmrc5/ZEWvewQD3RFxGu2ouWI8jUkrj+i9/CaV84DRsHiiinqIJVKPM8e8S2T7gKpgOB2vEhMr/dAEhBerLl7erAxkgJ//f03Th78UUYTo+gFCtJYpanmPxXsL8JORCkptq2RT3569VFaEfRZkUIakSuq6NsujW9prRc13so3GQse8S6AZBazdUQirh93X04ff5cbMoUkI8UgJgK+9XFvwpkdehqvdkH21FU9yKS3KLmXm9PTYfubS83CNqZHAx1A3X85lr7mnVnKGPFB4qwL0vpSeJb1jE5N4Az3/xJzD6UKpDiLTs801sRf0ABFSx9djlOuPoMbJhANUlqzkKjsLN1Q6NNoQWU+OCSLEN7vV6OYM+B3XHP6d/D9HrG88F0FZL+t6114BNAQfLIH4zuFbhxz7PsesVuItrEta8aAKymyYldLZ2uDh4HkFoP15jbj94WUmuH85JFlrkV5qYNB2skPk7bB2rvWT2rzfn6uirG4l3X/J3Xrk5s67IiiZl7vfNtlgLSg1HEajHEqzEMFtM4eq8jcMH7z8I0JJHhCkp5BqMxzVw127cV1JnGbulzK/CJhbOxLjsi7B5eu2GVmOMkVRm929XmaXew5etT+5RHL7hbAUiuNdNoX7S7sO97S7BRBdLzKODka87AylW/w0hqlAEkx2a1Kt/UeolX45zsPeuwj2DuG2dhMlItw+5dvvmoHj4OII3q8La++AsCQGr2Cl17Pp0NtH1ZqkASAOlIrJ4wwhR2RpCE7Ah18HijUYFkOxFUWroBZZz303n44WO3YjhDpaWSWyUySGX0OCrDUhjW6PgriOQou5EuccUHfHRbJW0g232WNG85GbIRK7CmsrWZz5XCWxUqyyQ6Hrl+VP1NaKmAcqSKcqKCakQ3Tu49i6ODabMOcQM4YQFIlKV255oVDCCtz+ZQTFVQ58CFjLmn4EMGkJx392vYOpAtpzBjaBBL51FPswwGPdbvZhVC3Y2mejEvjkqVJNS7S/IsdbacEMeI20MfBTiqCi2dQ6N5fRsdBksiEBUONej2CteMe2SO0gHgtq5TDy/brTzf+insWgXMrbAfV1auRwFn3nQhbn7kLowkiqgnVHCfZY0KNQYY51JVogx0Dvr5qy07n0ovKOIFU3RFpKY6UrQ7dalIYCogBW5TFSZludN/kaqqBmG+aiBaraEWraMcr6FCVVWRqmS5+YWstyxHb31uCwCSJFFEUKMkBgbxaAnFXK4eb1nYk+A3XOzfpQJJQMK617uDHUOl++ygWlBKhpdR6zRh0kCRtXa9JW+qKPXjMlGdqqpALYLJhQwu/K/P4dhXHYkJSHEzXeZMdyjtOt8D/iO3qACA7psTkCGvHXq/3nNm1JvqRutG5lEyuT1biisLu88e7W20Xftj6wCQjI0jY6ID/u7ucChlnPFuJgeD9qz6m3e+GAJppJEppHDcOz+AE15/HN4/9wNYNTCMQroqwDCDhlGWFU6l+xYCIHkjYC3kIPdK+wo5VDgAcuRFx+KfsecwksgrMFQSGiTByw7EeilhlgXWaDv1tqbNrNsrwe04JcLOJRkydzMzbSwGDTw6iVcerZ22qY092c+z+88NC0AiJok71yzHbPILMiMoJElXqQIsn1fS2/O78kS46tSVvAouBRx5dJ0WOOctsjHkfe7txc061u+gKalUQDJSJ8YMGu8aYvUoUpU4titNwrfPWIDXTXkV09c16yWiL0k2K1XNL31mOU5YdCbWZIbdJMDNpjfsxUKJszGgHseMTRk8fvEvrYz9RlC1WyuzUe4IpEO+HQWe6Wexxg2dLt3Dqt/gb7iIol5DjNadU/+m3yVIwtG11dVVbxijzjtjp+hjOTU9dRxAaj2qY2U/aoiBVV2DfNOADslE8Q8aKR1FSLJe5Wp03W/Xb3uYZCOdAKgTvhjY5URqTYccTAnadASt3ky8e3UrAkq2pio+YvOp1jjpKVVJciXS3A+fgY++gqitKcpW55Qyjuxpam1fnMkPJEmP9Tru/s9yfOya2Vg3ISclWV5lqsQazXj4bTxX0/e35/TYRjBjeACPXigVSGJFBiQmq5t1I9dkXIxuHOa4chEf/Mon8Ofy3zGcEAq/zhImen9bN3HVxOCSlTiyuTTmnfxFHLvz2zAJyXEAqfdh3nbOHAeQjLHbaBFGoCuQDjn7SKyaMKIqkGzR0RgkGM3VMyoAkiUQqZLl9rUr8emvfR7DEwooxsuISNMjyzEXypugnAPXEfMFxjSY4TX/1g6d7s9h/uVH0vfk/iMqgMbxL2qKS9eOi2JmlIiCbUCMmntWYkhT5nQBSNXiSMWy2HXHl2LPXV6OGdNmYOfddsUtv70Dtz1yBwrJkvJsxyaAEw6AJDQHS9Y+iNO+9nlsGBhBIUHzJp6i7sExGhR2gWtdBw6iUSRzUczMTcCyeT/HTAwoSkrtfGsXvc8dw5cTQ4yy9Yi2I48qIkgoRm5yIGpIc8m1rFpy3FLsZAikREcklNPhRdzJoFENoWXpqn1vkbk3ZsK1MSv84qIbK6SDYdo2K5D8A2Pkjv6JHDDK8Vn23Eqc/I0zsGEgj2q0yoCL2MxqrnX1nK62DGzo2bhuu9UCLmWLPL/pq6SrKYkSLcrLjosvIzHEuNQ8hlQlgXQliUwkhV1e9FLs8ZLd8dJpO2Cnl+2MG1fehjsfWopynKiFqPeHph5RFUp2hpss8NA/WxOA1NSot0CdOlUgRDOo1UieqKSEpg6BrRcNGO1F3rhqlvRZSVXj+h2LxvVtJrCZgLH/7oKfevFpkFSvB71G47EEEqUoJuTSuPKzl+GIaQcyhYVataGsnbEKALjvoMZIBeWYgoTBwV6Cm1YgmiujDf2PARBUdgtVGyo6Xg4E6ISZUEY2SDaa9bP1AEjKBjBGvK4BtAagc8q64KF3AzOG0jCKgWIKLylvj2svWMhhzg+efRzWTyggl6yYoECdgjBELaoClF1mCXe2HMQu76YCqbPr2sNYQzlCNmcFC5Zdh68vuxZDA1LJK9SbKmlBV+oq2Eb/WSwwDfLJvPWnggzUE7QKGijs1Ksws5gC6p37exR1AnRI6pFFdeWBSMYDCpvKrh8ASXtq9MheYtn8uViXGkIppSjsup70ZieYWfWAWwdAUiSqkQiqfKiE+rm6mvMuVEIiD7S1v1RyBs+nTrQJ7ZnDu5Dn0toIrNYXNVV9gCoypTh2Kk3CN//7K9h/wqvZDyIVL+y1bq9gey3WUEcJNSx79n58dOEcrB/MK4pcU+EQ3tv4r2Qm0thA1tPVI5g5PIhHLlyC7bhniD7eBZH8Lk7jXpe/BFglSpBQsLmKPCqg+iv6j9LidDog+XL0H3Fb0L+yuuh3+Zl2qfweBbMGBCVR2uLNR0HYdOV32OMpjPkZB5Baj+JY2Y96pXMimQJAZCULY04kSr2ClK7TFeecIC2yQcs3SfQLqL5knUq5Y2XxCXQfRSvGIj3/dNZ1+/XtjqTuBUgtDmQHc+sHjqsJvF2vUyxFAJ1apY5kLY5JuSwWzbkCb5nxOoZaKKFM7/9OqgNJrhEYvGL9o3jf5SdhLQFIXuW/ecLmgEpYgRQle5QtNm0oixUX/gIvwXQlS0Qy9fPRFWb2dQRAyuMtnzsCG6bkOZnV04W2Huznxva5XrKq0kk24FirIVNNYcKI69/ZXmpYjzEa1xmvQBqNUe3wmls2gDSAAS9Q0eEL9XqYs1vMLzmUsAojIABJVyC5AqU/16fbxx0tAIneooIa1qOIYxd9CvevegzFWBH1OAUgdUBMZxVqg9ceNDHU9MefhyRZfKwurcO0E2mf12jE8rcRVsl8fo2aEkfiiFRjiNfjiFRqiNcIEIgjWoni5S99BV7/qn3w6p12xb47741JmMJ5EkmlyAuo41u/uR5XLV2E3ECJues9J6UDA7PbOWtQ2Ba2HxaARJmGv6//Ax8650Ssn5BDIVFSpnMjgKRmob/XCDpb02Hof2s1ZCspTMsNYOklt2J7UE8zCjy6AdD+1LMxvChzjBzmt8x5F4bSFbx0l5dJ4/pIFPEa8LpXvUY4e8l4q9Sx36v3QaymaCdqwMte9FJMxgT1fGQQCd0hUVBpt5ccEvO76QUiDgplFBpe4AZDajNo5HEAyV7dykAHkEcN61DESd+YjeXrfo+hVM7N9lFgK1cYkKRpErQwVxTDsmfp76ca8DK2VXVChXrQJJCox7iaktYWUQi8atdXYr899sbLd9od+714X0zBJF5zxEdNgOgISvjaA9di0Z03oBjPoxqjHFbVqFn3lVMUeB4taPiSAFsTgNQwPNbakL5BVSSrSey542uQqqUVmN3NypCAap0B6zqqtSr+88y/USrlOFmCgie1ZASlKPVUqXImbiRGDqtOuLB7fAQ5VgbMkHexe8TYb6cksUdTI9/RXojVKSlDZPldF/0vXozpSLbIoO52SY1VAKDB2mA5QNS2ioNeDx2DPLqfgsezYZ2uxs6L3tqBVZEVmqJQUlEpuKBsKx14UBmkesy7HcPOjncDvlsXgOSFMLxkJ7MbGvejbXe0261BgQz6G1eCVoBJ+Syu+czl2G/ma3Hf2pX4f187B+uyeRRSdgWwzBDFZiToYzdH62z22h8l8ztaAJKm9JXAdh3/wGq87YLjmA62GpXab+nRp8SgppG2HtyYQSZA3W78m713cHDavkNwoMkf+HeOsvwUCwsx/otnYth379uKdV6xXwBJSRy2h39XexLHnzcL6zPD3MvWo6+1qXDbL6wmRwSMrzVoIk0lwEkB1mg9jmQ1jle+5BVIVZO8d0g0cqVILIZqVaqw9aeTYGTPjx7aiTIGGm7Uz8zJPzXS5xVMqKZw9odmY9+Jr8Qg4irgGvwAtpugA62Pl/6Owy46Fusn5OVOHIA2uY+hvYreuD6A1yTVuQFqyth/5AJpOi8sD1YgWT1U0M5wV438Fgwg0TeU/FXBRpRwxGnHIJepYafdXyrB+Vodceo7t9feHAOIVsnajeG1r94L0UoNUUoqjcaw6467YCKy/HyaA0VXT3P/R/6fhrV1Nyt9hIBPFENQlrSM0jiANDq9YnpYzGNlP9oeILkFUdrbFZJveyBVTSBSiaBOiUi0TqkvLVUga/9Lg+M6edEIPZaBlUoFsVgU//jX31CpUR2iJDxSjlopWkE5XlEJgrrnqsTJbIaLwL6azvgqe5DZBnxgPQFIbA9Tf0OV9EI0cxEtNHsSAAAgAElEQVQgW0hix/x0/Ozi7+GlmMp0nOLDdFalp+ONa5DD3ucfijUT8qr9gWo54ckh+2H9Fps//tjDwuF4pK76ioDs4e9+cgEOfdEBHKnSPTN7ubI5xw380G/EbPU8RnD43KOxenAII5TIPooVSC2TIAFkKklMGRnAgjlfwttnHogJqgKJ5pNag2zJn3EAaQxn54UIILkctdpUHp1B1ADSoWcRgJTDSKpsZczZZtDm2WSjASDRyFE5KfFy3vPcSsz61plYn6UaDtVMzwr4iyDSARRfRNznOPiBgmYCtZHyQMxx7/91tgb1NyLkPJFAtBpDqhBHtpTEzNRUvP31B+P1u+2FQ172Ji/7iIw+MQpFDVCglVxces+rfnUtFtx7LYYyRL0xumvIXZluACcsAIkU0nPI4/Bzj8bqgSHp7cJgmIyiFM8IfdFoffxKin5Pl2KYOJzG9V+4Cm/K7s2KyV4XYT0LjSrlVlLvroPnHoP1gwVUa1RxISY/l1hXqmzE0biQ48H1SMrgYeeHLsLUiOTsRjFj+k6YOGkKGxixah177rYHBtNZDv7R9XbbcVdMyk5gBZupJHDAdvsy4E2N5ikbrqFHiBVc1C5T2CtvHEBqXF0UaN8UKeP2dcsxh3oBpEdQjIkc1wa2ZFhJo3UPGFKGpbtj/K5v9/vJrj6ySJ9ZDFGVEepSYZQdiWP7xFS8bf+Dsd/LXoPDdn8zBx5oRYvDK4EWWovi6tawCWXMW7kIV9/1XZRSZQaQqDpGejqJMSgZ8DadT6/hu+a7d2sHkDy6CTUEk/NZrDz/l5iCrNJbgeRyvgELDmFruUFA9RPrn8QTz/0dd/zuHvzqLyuRT5VRTpRRoUgJi3bLeRQXxCdf9dwGOFu6mT1fR5OgW70Na9K4VyviaC2KgUIKb3/JG3HFJy7FVKQUB3r/UnysAgBaWpi9T9F9+k/RjnD5ny9L3B43/eoqs94bLJ4Ka18xSBQRakKuoKa+kvQvVahIIEymz5Un4VNauPbH1gEgGcPTn/tuWZFqpiSkbUl5vbw7X8RWhmiCKtxLKRyy64FYePxlHGi8Z81KfPaKc7A+O4J8NK/mXCNHSvNTcJltj+bJCp0/kH2kzG83AJLPig+4rXsEBfuZURURrvb+8vLFuOaX30cuWUQ5Tp6EPINXyOONvIy7XW/kADQ9vHBjopp7EUNjp2WjLSPN/gzuzmreO3gd9fDAHZ7SD4Bk30ICVTkces5RWJ3dhEK6Mqq9DxtH38gbsrjT5Tim5DO446KbMQUZ7qjniVCvMq3DQdoiDrPXkHkg0/9H9LFJ8onxG7tgiUpi872PWXN1rEYOrz7/MKwZHBZ5ogK65pTu7dDg4bNtQQ3k6R6OilbKomGdNpTBT+csxoHTJDmPq6q8ir1eJ0i/uZHTlBj1d6zG+/77I1iXyaOQkMpOsmVjBDiSP6d7UdcjTFsXpedkvaquR8dE4gxkzpy5PSYMTJRujrUaXrH7yzEpPZETCgl02n2XXTE5O4EBzmQ9jv1nvhaTkUCaElY9Ha17iI1GIoA7duMVSK3X0ljZj1qjiV6LiHwrZHHnhVq+SQWSrEChfPYqNQPSD3WIQOSH7jRKnkANT6x7En9+9u+463e/wn1PPYh1qU0oxUuOzWiqohWQ1FGfWx2N0FVR1LdR0Whz4rbsM49SjuyLSAqpUhKH73oQFn34MkxF2kuyDZopnXii6ZtlvIBVyGHPLxKAlLOKqIjmV4NZfuvEthgCfJquRY6yVRRLwNTcIL5zypU4ZIf9QamAUoMVLFvb203yMDpeatp/UKyVChNyOOSsd2PdpDyGE8SE1G31WNcvyyc4zAq0PmJR7lU+MzcRSy+lRO8sBiy93CxeF2YP3N7eRM4aB5D6Gb0+zx0HkFoPIG301RhBI4DkD7qFZcC1fp7RApCI03wdylaGvnCaE+UG9+GQraoeThtlvnduAJBsg7rFezEPvGloq0EqvitX5kYRqUYQpfLZuoBHEyMDOGTvN+Pdb3wHDpi2L7JIYABRZDhXXwVMA5BzMcQqWHDvYiz49XXYmByW5n30StootzLg+txeAae7AZwwAaRVKODt574Xz2bXSUmsNT0ObjSKIJJ+YW3IUDbOpEIWV332MrxjyoGYhNSoAEjCFV7DPc+sxMcXzcGazJA4WqyUKSCol66UgTOVjLbWVBaKGEi62k44vpkmkRzAGpCkNchURECsHkGiEkdc9TegfXnEPofhi8d+HpO5uSRl5BjDzF4IJoCiHaTwVtk4gOSaO5TBScDiWuRx3OLTsOL5R6T3GXmJupLEqijRTdHtgFE3AFIzSMCZYV53ciQDOgRs1mNMDZCoJpCOZHDIvm/B0Qe9AwdO3Ze58rPqvwStNyHTdg1bZXxSldUlyxfimiU3oJAsoEIesApcExVpvVpheaedmMbAWDhrcVsBkDQAOWNoAI9deA/TdHb9CfBEtJYgmZZDlTPJHy4/gU9fciZWJzaimFSVDRyfsm0Rvx3iCT71WNa6aQIgKSTTyGlNaUG0n5UkJuUyWHDGPBwx7QCmsgvD8hmrAIBdNU17gpoF0x58xYtfjlQtBZRp/KKIx+OoVCR7X9pA+ul2aRR8lV1eBF2NeSSKCqqoRMp4et3TWFdeg2pU7U8WCQpMUHvZDgZ0vaaanuDaH1s3gOTOrnI3+wOQVK8CSTyJIl1MYLviFPzkwu9hd8xgcOSuNSsw+/KzsHEgjzwFBmgdUEAmFhcbU/URtYMpYc9v2ACSBrvoOe3eZwJQ5HHURR/CvyKrMBwvgFikmbZFSQa/eOPfbZy74eXNGc2kmfm73w+Ti7n+irmBsbj8fd/cO9mBQX8AKfiO4c0gXSksAIn8OqLKefu5x+CZzDrkuFl3u9Hr9l2a+YV6kk3PowwFqkYGsHTebawrNcNIp5nr3T7Z5jm+fSjRuB8Eo5lAIVe6K3kQtNbZh6gDqyMjeO1F78Iz6Q3K/jOgjiQFhqGFzc4xslL/zfTu099RIHLKUBrfOWU+B1wpuYm8HkP1HTD67YfKSh7Vu7WOTSjirjUr8RmWqwUU4kL5ZJJZ1ftr4cJMAqLrvP4ynGwj1FzU15HZKVSYnvy4WIX0v2KQqJLPF2H/Ll6J4p37HYqLP3AWJ0AmuRbJHquwxr75ah0HkFrv5LGzH93nyhbjTOt4j5JvWcWg5AEofHhn68XGE2jlUmoGpXVT/OrBwmP49FfOxPrYEErRMocqbNYMnSjo0eSp9eqPOATqMrZxiHZZYiFSWaQSLD3dTRVLUUwdyeC6U7+OQ3c4QHq6aTr4wOmyNj9juzWsiRZwzHWnYMWqR2Vb1isq8UoBOw3jZY8deff6gTob08bHUs/E7xzD5JEMLn3vOfjQXkdhUMuzPgEkPwBD7z0SKePh2lP48Bc+ibUDOeTITuRXsSrIOlZe7YWqnYgWlJSWKSawc3EG7rjop9gOGWQ57qU/wdcfB5A6nqCt98AXIoC0OWdDA0iawi6XpMx1pz6mY4UQxnOPBoBEimcoUsavC4/hk5ecjg2ZEZSSZa72YWFD/zkeX6uAlWt6+kVQ4BgEAE8CHinO12gM0WIEE8oZTK0O4iOHfQAfeut7MQNTmEaHsj4JNJIeNqpdJgdpdXjUGKJkiG1CBVfeey2u/NV12JAaMQ59GBPU9hpuACccAAkcZFyNIj658HQsX/0QcilpysclqFRCrauRvF4MLT34tm/hHOD4j7pBuFAsxEo0b1mc86EzcNLL38fgSmNGQ2CIIWBfucfZCoyMq2FUceOjt+Ccn16KDVmaVx1rtwwgiwu2MePDv641HYNkskmlh+x+oj1k+hp2mCiZPIpkKYEz3jcLn3rthzGZ65DcEuj2ar67YQ86etsGkHzro15HNSJG97Ln7sdJV5+JtekR1KI1MZDZOWdB4eWkB8mrRtPU3MdvgNvHqkurEnl9Zd0olHoAVKQLVz2CbDmF6eVJ+MjhH8Bxb3kfpjPUKrKN/keOOck3Ce67hrht32oAadHd38dILIcaVTlojcX7QTLJbLKn/ldd4xW2dgDJoPMyFzMZQFrWJ6WHq69U+IMBUKqcpf5uDw7/Ecd95VMcRKF0X+YrV4GS5o5ps1XafPXaIUYv36AulLHxchQHzHwN/u/kqzGNO8t16hI3X2ljGwAw+4kySCfnM7jzolswGRlknEw8+/lb7fzg9yQbSiqgK7h6xXW45u5vYyRJAV2RQcGWU9i707U/tg4AyYyRP/Cvd1TQ2Dqymg7wTCLboLHGX/Uu4OplldQ0aSSN+SdcjHfvcggGEEMeZfxyzUqcfsXZDCDlYrRPfcFNnc2iM3wCozi9zrvMbzcAUq93ovNoPVOf2GXP349Z3/w81mVzqFFvQc9jUMFtomzkgkkr+SFwvN3B8NNatbahzLle3wmt+wJ2l05QM1X5Zt4byWlNkN74JvbI9RrACh79bgCkZmNCfycAaS1R915NfsHvkEurQJXKrHb3Rz8rQexis8/U5PI/BkAaKCYwfZgApFs9AMkLTjbQHwW/WbPAVdDR4QJTrUZaJ5ArCWQlk2vAVRgg2lM8NViX9QjWRAo46tpT8MC6P6JayyMSrXm9bcMFkPzzaP3uJTZIogP5lROHkpj3gXNx7J5HMo0VUSnrT6OVbMlBWyQ20Xz2aK9HAdf95SZceuMVGErkUI5TymBrHezYMHwPv47V9SDqX2GWlXdTlF5MPRaJYbCQwplHnYpPvP5YTEaarZ5w11brvTcOILUen7G1H82zkd9DyWR+gLz10/vliusHaDVJfyVfgFpNDKGM+wuPY9bFp3OsI5+wGDWIftmXPB3M2qS1XDMDRP3dAoUE8NZyLMr74o3T98WiT83HNB8jgXeot78b/dY1KOD4G/8f7v77CqbArVNiJ1VqqQokt1eiHkUzIvJeRjf3psHMNSbmM5jz1pMw+60nYgJiDIo1yjPfXdTpfr3UylbZqABxshM3ZKnlhMSVu//Yc6fHQTEP6a/4+Sz7RAODip2HgMLBUgYHTHstrv3UlZiBFCes+j+tba/unzysM8YrkMIayR6uMw4gtR40KTUcwaFOD6QeBjqkU8IGkHQ4gQy0M265CDc9fBfyiSJq1DtD0XkJgGR//EKrz5fz+esMWlHGZjyGaFXKggeKSfzXW47ByYd/DC9iztUEB1Sp3sh8tMJTF2wCIG1UFUhX3Xs9hrIF4aVVlVaeiuKSVu3s9vl+DWNnRHGYANJ6VPCFn1yCHz9+G3LZopeRojNTTC9wCflx9lYY/KY6oK2ofnQmNfUHiZSBdCWDWYcfj3MPPIWNDC8rrOHe/sCN3yl3VZitsAuogeZ13u0LcN2DP8QmAga5AsmiVNAuh3WbJqGiwAm3uYW9cVNWEoEAtFanjmRx1UcvxpF7HKLoxuzAg1w23FCD+6jjAJKMsHbuCqgyd/oXfnQp/u+JX2BTKq/WvO5grOi7QpoVHcDkhqO8XDWBgViZ6k8KOIohUY5isJzE+99yFE497ETsiKmYiASDRw27wVv+2mxuXElrUcAlK67hCqQSUQqBmq8S5Ql3rDbX9BuVYYo4yqAuJTBz0yCWXnYbgypuSXz/NyMa0tUo4+SFc7B89YMYUYB5/1fu4goWRagBkAa7uECwie6nU9LuEgVlaX/PvvUC3PzwXShEi4gkrarJECkQnOCLdPqWjN26BE6m5bL49qmX4xDOPJQEjn4+L+wAQOdvLgksZU5gWXDvddiYyQUEXju/XvdHaotP5OTWBiB1Px7WGXoJc5GQ3lcq87ZWQzQeF/qveh2JWgypYhKH7fYGLPzIlzFVkTlSL8q71izHbA4MENVS2S3ctx+wG+Oj4xeT+d1cABJpIoKLyH+4YMl8fO+3P0UuWULFDvCSXCIqTLLpVeWs2FKik1znwvU0/BR0QZ6HTm5zw2G6qTijVspckwHXdpyXQKIrwlSAX0SZXWHowlj8DH5+vj7ln396uwWQgqQvPSfZP+tRxrk/vgQ/+dPPMZyWxDI36GaTCna80HwHysyoETYJhw6OVEeW7ILhQRVgJaocSiiTM42fojWevkWjHyAayf170wAXJ80JRSt1EqGqOQI+5Qr6iU39qBCfmxFyw5Pym/lfY78cemrTT0coG5mSShZOQ3A3yArQdiR/V49gbaSE0267CD97+A7U4kXUohWDe6rr9jpzXZ9nBZGJXWL2W0/C6W89CZN8vZ3MXjUAon2vdlEEL/5Zq2FDtISzl3wV319xE0qJoqLw7SVbv93bqrsS4K3jEERRXk5j6qZBzDv5PByz22EYDAiwtrtyP9+PA0itR++FbT8q+9p7RVmDwbtGDqLEAPJrz/3xpfjJE3dgU5LsSBcoIBBUy9QgAMn4Ga7O7WSdah1K8cjBkTSuOvPLwkhQTwaAV/50RSO3yZ+5eMVCLFxyA8rJMlfkS1WhLc0tYMR5uCAy3E6e3hzDmsbzmyIYLKTxif2Pxdx3nI6piAcCSEbPqeto98jHONNMH9H9Nv1/9r4DXorq+v872/c1erFExZIiYuz1H42RWGLXCCSWRBDsWBKjoKICgkSNgMaIgL2hJrEnsWHyi6hRkyi2GAtqVHp7723fmf/nnHvvzJ3Z8ra94mPXTwK8Nztz55bTvud8j5HCos+fxaT50zhWl0BC6Kiy2Y+8UlRXuI7+dFUgKUpPlRAAoCkewYnDj8K0EyahL7Od6BVI4j4F9Wt5U17zq+sAUs2ntPQb1gGk4nPV2wEkEtWU1bAacew19Uf4IrgOFoFHMmNQiQ7HPVDGvVfplb7ncq9UWQ2SjoccOkY7yHALY/NYM66feDX2G7w7U9VRlhNl5DtBK2Vue1RuHolHDtV6ZHDLkjsx97n52BCJiQqdTgGL8s2JO4BTLYCkAuVkYLbBxM0vLsTsv92GDdTbSek3OxtOVnQZfofRrZplc6kVpVZ1p46cJspaD2PkNvvintHXYQDRAkkKILcad+dhl6OwaA4ShsmZlqffMhFL1v4TrRRQZieAAkHK2ZQGhxyiq0VFR/OgVy5pE+v0QhEZeX3ao7jggNNx3kHjuARaZORVF1ztaGj67zdFAEk/5t6sQMr2J4qdH15+LL6KrEWcMv45iEUl69J4rJoCxIkEentwODa9MObZWPURPUYA/kQIQ8x+mH3WVfjekN0RkQ64kG35MjndOyFHvFnAWiOJaa/eilufvQfpYApZorCzM8acPk96uCcf0VM5ey7ftXUAqZIZdDuOOY4KAMpc+2v8TYyfeT7L+KRfcKDXvleOHD+n5ArqF6q6oA9VszYnwhg1/AhMP34S+iHMgGc1n693AKD0N68DSKoisvQ567IrdUDHpjcljnj5CzKLKdEIWa6G3yo9FPdNWYhhDJFTrSiYaunPq0WvPUG1pCo+8iTMd8qLdS2ApOw0qoCnbOLRvx6HpalPRAU8ZQ+pDGEVl2V7zOnNKVL+dfuIAv3yYq7wdge32MIvCLzZD3HNrOGh+BQJTiJIpewFvi+7NCRLpZ7muyjAwLHbbd3poqis7WKWAyAVezJRoFJl/k3sFyzAxoa4llgm7AHd1q7uLdz+V76wZGM6hP4bG/AiUzxF0WgFbepOvUeEo/vKt51zKkNsQ8lioPOgq36ML8x12H7bHZjKjPbjlkM2wzcGb4ag6UNzpBE7DNsWSJt8qncYtC0a2ZrnLj/ULZXtMwKJhK1m8Z+UzEhX0H+kDSkEx71XuepIn1n3nBd9Qzn29UYK1yyhxKB7mJo47VcUtqpvZ3UrV/K3JYWnCkw3JSM4dOuD8JtTpmMQU3e7+wEVC007Z7vQgXZmhuITxy4Yj1dXv83gmUl9BG2csfw94n5f7fkioixOvQzAk48XSPsRjUVw1iE/wyX/bzz6CD6ALvvUAaTiU/11th87Dsy7ryD7O2uYSCKLf7S+ixNuGI/1xEhAoLgNhmgxNXvqHPlcPmTkzL/ew5coH4ny+ZgRI3HTkVdiAKIiabfExGTyZx5Y9jSm3DWLYzbUm9guzLZ7reu+sLIdVOJndUdQAUj8TkwdG8G+g3bHvDNuxBCE2K5zKDndMFyu/Co0FuXXid/TM9chielL5mHBC/cj5o8jQ/KcG0tS3/lye6p1vIOcJ+sJNYr20EC/RBMmH3ouxu39E24FQnErb4KG9+1KfWp1K9Txt+sAUsdz1GlX1AGk4lPb2wGkDPOqmnjio8U4974rsC5KlRsyaMSOnQ546Bz/NQSQchwxA34riEAqgG82fgP3XvhbbIm+zD+s2IfFqjlNLHURbQu+PBKO6Kyo19O5t1+C57/4O1pDMdEPRwFIWhZ3V/QgqBWAROtIVTgvfPkqTpt/PtY1xuy4sMuBsYEQZuKuwUe/i8wUkZn5TBNGTAOmH9sam+HlSx7FIGpNqANamhnuXa5yFFQb0vgK7dyUcF1LjBs62w/ivjFivzg/c8M6lc4FZfnQx6QKDx+4P8jlh12IsXuN5hLoOoDUORUo+sb17kD9d+uRwkOfP4fJC6ajLRKzA+4d0V+UezAcZ1IGn5g72smSFRSSMrPVAqLpELZv2BYLL7wZ26If95Kh31LVIwGR+d7P67DmnA8LWGMkccqDF+PZj19C1p+C4XeCYfR9GocylotE4sp9/Zzr6wBSuVPorGYxuUfZ08sZED0GK6LrOdvfdhr1QGmJDpx3lK5Qjgdht/efDwgnAhjQ1oynZj6E7YmMyApWhZN/nQMA5ax0HUDq+QASW73KHmSHXgALFDamgDOxgpKev/viW7FX8wg0wCcAVEkF/afVSzCRAKSGuOhVZoNR5eyUSq8VNk5XVSCpUaZgIQYTn2MNTplzLt7b+BGykTSyVAErk8GcN1KAt05DpaRLPoDIY53ZQkr+xf63Jjm1n+l60866ZgouGcjnHq80Jgks2YErWnddF+s528WArErXzvlerQAkSg4kv+D5L1/B2PkXYU1Dm1YVLe31GmOb7vl2AvH0dtF0EP3bG/HANQuxC4axT8eWuewpJr06/llHAaySZ1m6qlQpx03bp/wAaxupEj3IVNT0JOpxGjQNBGWfU+p/Q+AP/0lkGEaAi7ibmlqw2ZDN4TMNGFlg95134b4fBDxt941h6NPQQk290dLQhB36bicBJbAfQFndwn8tAUDybPmNRhpPr32Z5crGUBtSJFe0CoOS56KKC+0kFS3IGU2GsLW5OZ6csghDEREBV8+nkG9VCoCkElypD/V3rzgYa1viTOJlSeDZ7htYxXuJ6mrZb5l81kxWVJtmsyK5NJNB0AohmozgwmPOxPm7nsxU7HUAaXGVlM1VLZrry19n+7GjOAf3E1RxBrsXkcU0sasQw25TD8fy6EYYXNFrOdSWMinCK4/tiXMZ+5WtBUtPy4cBbQ34+9THMAyDJczuOR0FXpJ6u/4bH2HMZWOxhlpnhGXbDLaZRKBIgNU6yCv/7YrrVDF+FRmyLDSkIxiaGIhnuBdQCE1EYU06wn4dYSsI/dTRyqkxuSt86dsEiE98ajr+8OYzyPi1RM/KXqPAt7zjc8bNBP60r3wU+wT6x5pw94QbcdDmopedSoQoNpxS376mr5TnZnUAqbNnuMj96wBS8cnv7QASgUdEfXbF72fi4XefRFs0AVJN/FGl/zk8o3oQoFozymteCoO+IRnGjpHtsPCXN2Er9GN+eXLlOKOriOnmHo0WlJOBU6I+WokEJsy7AEtWvoF4NCUUlAwY2GBSp51JHZAzUCmA5M6yEwqK3PFlWI29pxyBtS0xofQEjxZzOpPCUI4a/7QGBoSYJjnPrNf1DFLxK58RwIDWBrw09XFpYMjkMY0nPLf+SN23tP21Hkk8/OXzuGTe1WiPJJAKyAw9m4yCN7S2qnloSQqteRFqKFUmzskjlom+7Q24a8IcHLz5vjnUTl2hcDfFCiRtB8rtqEASUVl57hPT8OhbzyATJOISmenD+19eV1VMU6wqBx1lEIT/5Aa/gkuddx7TZAZgZA2EswFsH9kSD1x0G76B/lwmTxmslNNa2cfZWSuRxNF3nIVXV70FGCkYLBXk+TfpBMgMLh5wZU8r5Vt1AKmUWVLX5JMMjtOkHEgSQzHDxGokMWH+hfj78n8gFk0BWY2KlCvcKt1HOgZEjqgcnw1MMcTJGydIvYLSTZh22mSM2eoQtFhh+8uVyLmvcwCgnJWuA0hVCdtyprrCa7XqGJWFbttQAQTTfjSkwhh/yCn4xb7juNehkN3isGxECk8TgDR3Ele3U0BE2WAVDqjMr3UPgKTsT0rk+Ufbuzjrul/iy/A6JCiRxxRBIRVycaoldVtYN0jVK+sGqpIqan3U79xGrIN55wubyb6HbDCIhA5pMOT8W4xRWhZ67MrW9p2qPlErAEmsi4VPsAr7Xnk01jRTYhn1XlT6xQ1mlLnZPJc7E+UKsdlUORbCmQCaYlFBedTPoTyyK8H0BD57dZSN5aypHlJ0BuHVPM6/aQ5I9r7w1as4Zd5ErG9KMCUrazRVcUJMi4rWzpS9isiGI7vMpIAbuTdUiUuJceLnzM4oE4N8In7LFbt0T78vwEATUVufd8J4nLX7T2WikNh3TmDY6+PkalDqefIBVuLIyaOxoYl6nlDlsdzHnQxl5FB3a2sUTvoxINaMJ2Yswg4YjCaLACS5+nZ1m7Z++Reu4LajGsY4Mnjy4xdw3r2XiQRXQQgoXUaay2oNWY8MIRBJ9gqlP/1+P4JJH5rjUcy94FocPmA/9EGoyPpVd4ryfbtegVR8TnuX/ZjfH9A0oNx7BEQkcMzCM/GPVUthIg1fQPp4NsuqLls66nlU/r7lu5sW+ieaMOek6Thq+4O5CrFYfZ4DpxjcD3Ql4hg5+WisatqItkBCq14SIIc3icOpWtYTg8sfu7I4KImAfB0aFyV2DmhrwuMzHsAOGIImGxDPF4cqzdMRVg6nqNjWw2rEMPKmk/FW+0eg7AWi81Uxg9qwSY6BCLgAACAASURBVHhlojN+oTZEBTYBSJblx8C2Brx19XMYxOlQ4sN6zyWv3e9b2ttXti7lfKsOIJUzWzW+tg4gFZ/Q3g4gCYqnJI68ehQ+D6xAWzDmavrrMa20iiS3A1L5tpSN7KWDSb1k/KYf1Jz4vktuw15Nwxk8CmqCrBCAlCviPQLPstBuZJnS6ohpo/Cp8RWS0QxnHHmDbrUR4vlmRXeaKweQ9DvbAUYYWIU49pt1LD7GcljKo7EtD6eBK/+oZgCS51benkigDIdGzD1pGo7afiR3CyiNYbVjFaWUM/V+Oe/xq/D40ueQCujUXSqLVM179fvWpv0gR4odRQNZBlt9GBhrxDOT7sfw0DBXYEmGIrTwQ+Unptg3N1UAKXd+VYZWHPvMOhaf+lbDsqTTLbx32SOrTI82Z/KVcyx+oXofCfmhmoHKLxk+hDNBNLYGcccVN+PAyM7c78iBMksDS3PX3+LKItp/VJ2y73XH4zOsAKwU0/E4VqAKFsn+Ty7qoNruxzqAVM585ncYlVQlYFrJHEr4oAray/8wA79/9ym0hQRVKTkfYlvrvTvKGYPcv/ZX9ExGrU+JpOMJWgH44n6csv8JuHbkLxkGVZ+OpXbuuHpXAKDwvNcBpJ4FIOWGbrXeeEpbc+BY9ONsTIax5+CdMf/MORisZ9zLoKoCkM6fOwkbGySFnc66Uv6RLPMbQt53dQUSNZunwHrKEA2+X297F79aMB0ftX+OlD+JrC8rgzRC94pgSe5ecK+HHvByAiIus9WutCRbzLFDlU7Vg265gWbmsJVNuykDSIZOWNwpOSqpsqSBkX98ZS5RCZfXCkBSdhFlqo+ccxLeTXwi+ufIZKraVHB4beoCGsAyEbaCCCVCOPOQUzFp3wnoW6BnBus0OU+lEweJ54qjyGEyZXhBUfnd/voiTHvqRrQ2JtnvM/xiH9r6kxIJmSZRfp/0KoEJqkeu6gssQWXJgywqFA0DZjoDgygvOZGOvgsETB/6xaJ44Be/w159dmKqYgKd9fG5t0Tu/IlAawJHTR2NZb6v0B4mhgV3dVcJ26qySzy0dVyVk05zX7NINohoexCzJkzBid8Yib5sB7iBPvWefCbLNLepeo7oni57+Bo88v7TaCVqdtt5pefo81jZ67m9Vzn3vO6ObR9O+NE/3oRFM+7Ad7ENmmUvX6/VVOkIOvpeHUAqPkO9y37MPf+KRUb3Nkk7UrznnCen4rGlz8L0Z5iynKvz6MM6WfoFypYRErI8yFUlAChKR9UbzOf01G2JR/Hz3UbhsiMvQAtRsRP9bAEWBB1AopYSa5HChXdfhj8texFtUUp6lKdKJuW6a1G9fY+qO/+2jpHvGEr70S/ZhDkTZ+KwAfugT4fnvGOB5lguQnSZoCTAOEZMORirG1qZItmm7atZKw3tqa5kGaUg5RxTRT3C2GvAcDx6+jwMsCKCxpe3iZwdW5y792Ulfl5Hcq6S39cBpEpmrUbfqQNIxSeytwNIlDH4EVbiqEmjsbaZqL/SjnOhSz7XNHEeu80PXv1WlM6fzw9/1oeGdAhH7/xDXH/0FTI/nzI8i32KizK9WodKZj/EChx1+RisbaBMLspx0j5Fqk2qf0+hvHXHodIKJM+g7eoHAlLOffxqNiiS/iRM4mbQXDFVEcH9WGrzQnwXUYkjHBoKeKoMT0EDmEVjPIzRI46WPTNCXJ2T+5EOoJapoWZMv1Z34mknUl0JKeR9ph2Jr0LrbAdZPFvPNFUBC+V4lD4Briw83vpyFNkMUyByK13LwIDWJiyd9hyGoFFr0dt1qnZTBpBcx5g7VVDm7Ursf9WxWEWGmki96dyeMa4NK/cbU+WI/1GzylHDf4Spx1+C/swZ72RsOuNXgRCVBes25PLtJnoS1dx9jJX4f1cezbLcyooG7hys4x1K2UbChHU+lYJWxc9OHUAqXba41tPjjzjaQqRNUCBhAzK46W8LcdPiBWhtEIEkJY9Ub4LSn+6+0hW0Y0eUnAmRaa0+ork0+T1hfCf0DTx/wf0YhGhVedC9KwBQePbrAFLPB5BcvfFYXFrwG0Hm+h+YaMIzUxdhS2mZEiWVbl8SgOSisAukXeeiljZX/l0mJEZXA0hiLAKWIOI6Arq/wHpc9LvL8MrKfyEeTSNjZanoQ/vkzkYuoOd9Sy80pMNC3rbjujRzP0sE1mRChZWFj6pRzBAH/bNGEpZP64+kAV1e2ppibAiVymD6XnkAktciyLUQyC487zERaEwGU8j4MiCKaV41BYZUNGB9XgvZEuLnBkzuEuTLBDFy2L64e8z16G9FtP5A+b6f78Tk3yV6cFU8z5kHajq/FhlMvPNSPPu//0NbOAG/z4dsNiMYFrl/iAJ9CDAKODSWrnlRfWTFE/hDFSucTObemzyvMsjalIrgW6Ft8NDFd2IIGtBgyZ6BRcwvfRWpCod6917+yAw88t5TaI1QzxMtYaSitSvzS17f2DQRMIIIZAI4ZsQP8dujZA8U9oVcOJIHLvP8Ug7DeV/nbxSfWIEYDplyHPcwTYTTsGTFdW3AzzzySCazsmSR8r8xHcHAtiYsvvYJsX5EbaXNf5kzWfbldQCp+JT1Lvuxg3iBdnxIrk97ZR7mUc/bUBpZqmZhLUyaSSVIqAOm/MjyYj85FYh2ZbZiPjDQnIpgRGh7PHjx7RiAINN16kCye/Wc96NoYxsyWPDq/bjmL3OZ9lfQisoqGRln0fliePTsy1fvu5KO0JPF/dkAwpkIJow8GZfvcyb76Lmf/PKrlENNqRuUzPDCl6/gZ7ddiHVNlAAoaebzxR6rikd69pG6l5o200LQDCKSDPH7Xrb/mdzP1pZrSr8VAJBKed+uuKYOIHXFLBd4Rh1AKj75vR1Aoqa/f1r1Ei6YOxkbG5KIGQkYAekU550aFeTXf1m9IBd3MxDKBEHZDIum3o7dsS2Xinf8KT1Avx4JLPr0L5i88Bq0R5NIBbN2U9mOn1OLK5yQIL1vrQAkNX9E5bbwv49h2n03IBZJIu1Pi0wqdmRys9PZ8amwX4ZYMc8+YN2quGvVBcQtG8bmmUF46oqHsDkaBLdszkftLeVwiguKuaikjCk778F3nsQlD89Aq2omyRzZ9L7u4Kd6pJdfvdTAjt0Xi1+esg6FE0cB1YARwj6Dd8YfTxOZHE4GTun7s9odVgeQBEhkGhRsz2Lxl//AqbdNxBrqCSZrfXSDsdR1L74uTqBKnUNhwJOpK7Ot6aRkLPSNNeLpKfdhhH8Yg6giE1WBr+opnlF5MoHyma+il52FJz56Hmfe+Su0Nifg9wc4QMKbVDnF7Hx3hux2z9CmBSABg1sb8fbUFyvihO9IOuhSkfb0emqK/reFuPnFhdgYjQsZJ4MZlcmPAiNw9SbUNg1X71HPFx8HVd66+hkMltQHlVoCvSsAUHgV6gBSzwaQOEle639EFB8UqAilA2hJNuCacZNx4tYjZWZqbpcWagr959Uv43zqgRSNIxl0ACTd8qvsnJbyLfGUrgeQ3FYaJfUQGTbNx00vL8Cdf34A8UAGKX8WaX8WJjWQ0XusyVfLDyEojafZhcrOlN8rZCO6fy72Hpu8BGRQ9q3lB/WvDptBDAgPxJhTfoLr7v4NkoGUNtm0zupOYizOfSuVeMXXstYAEq3Dw/97HpfOn4bWcIz9HrtkqyojSKvYswN6uj0k7BuVOCfSEQLo39qA/5v6KIZhkKzUdyxzZ2a8eqmQpnT7Dc6dnB65FKT8EnEcduUJ+DKwEqlIWgK/wsNQPXV4rDJj22vrC1RENad3qoKVjcf7QoEbal/KSvdwmvzaRpxx8Cm4+MDT0UI9A9mHKLwP9Lel80T064vefRKXPjwD66Mxl9tW1RKWIlYKXEPraVh+bG0Nwv9d8kfqhsg08/pr6X93nx73yzvvKwLc9D/yZ+/6kPzZ36A1JJrNu6vLxCRW+/56rSMnXNk9kcUYW5IR7NVvBO4452YMQFgmflUxcWV+tQ4gFZ+w3mU/FtBmwsh34jUGQP7+1CW/w4LFDyAZSCJDrDM2wOLMGe9iCXCTrKv2vKiWDxwD8fkQjgcwqK0Zi699EkO4MpvkWyHhJp9uGbaf/vK6t3Di7PFY2xRXaR0yGVnXtBJYKvPsFL9c3N9uRWD5YZhBDG8Yhmcm3ouB7KUXihbleT9lqhR4qLD/U7jz9Ycw4+m5bCPqlPflvlr+VIrcmVcaUt8R5DeGUwH0STRizsQZOGwgVVwVi7cW0r/ljrq219cBpNrOZ1l3qwNIxaertwNIBKjM/fe9uPGx29AeTCITkI34uMmsD6Ys2ffOUj6BVNbGK3BxNBXG1r4t8NikB7AZImhGwKUzhbmv2d6FPMe897dY4V66+Ebcs+QPTK0hKnQ0xVwloNLxHCjTWBi+tQGQ5CsATB/yT3yMn1xxOtY1tHEAgzi51aTZwXOV2VFlI1alwFyUf7LpIFOUUPCaMh2I+zzVgOljJ+OkrQ6xAzDu+fIoKFsZF3YkBQVjHEdN/wk+Mb5EPJSQ2tO7MaRjyA/MDfyUbVDptA6WiYAVQDgdxsn7HodrDr4IAxDteCt0whV1AElMKmU2xZDFwpcfwLRn5mA9AUi2/++YXWWve4E1001bzkomuckJYBJAYjETxNbWECy5hBp0NooaPEk5pkk0t3zL9zxbRjmjJ6oPqkyZ+fQc3PHGg2iLJrnvEgf6vfhWJ+w77y17G4BkB5N0sF1bh2oApPxL7NCNOhpPNERfgyxm/HkO7v7Hg2innoUy3VdxaJe3vN4TIAJ+zn52h3z4F7Kqk5yuvhsieH7KQ9gxuI0nEFjeKHpXAKDwu9cBpJ4FILE14LGBbDoRGbAh+rqWeATj9h6FSw49h/uYUOcj74eOhqpAIgCJwF1hf4lYim75lXc6yrlaPKVrAaRcI5x+QhXAohopjY+yX+DyebPwz+XvYSP1qOTKfxnsyrMGwkpjBan1YnMAJFHp7pFdPM8qqUeCRdLeE/dTPRWItiWIYCqIaCqEzYIDcObxp+G4HQ/lse559UhhL/Dj1TMVCNIZQazc9S0PQJJDlbfJbe5tgRIFP8ZaHDV5DNY2tiIW0gEy9xkoj77bQ/moZ4Xbdof6C/mWRA1moE+sATNPnIzRw49CE/XMkGsn1slrsOQPRDpeQceBrfVIYdHnz2Pyguloi7QjE8yAaBc50UcmgbEtRmwCqiKLwZ/8TAkuUMROtKDBi6x/3i1aw3umLm6P4hfHnYVzdv+JHagrxX2laxTTwtL0JzjsmpOxlvenaUMnYvpUw/ly5EWF16pKfnm+qPfr7FOm4ejtDuZUEtEDJdfP0p15dx9f9zhEJaNgljhw1vH41FqJDDLwB4guPM1upZAO6jwWQeJKeEW3/S77rpgG9wgh/5nk/9g9R+PSw89DHwQRZuu9umeWMCz7kjqAVHy2vg72Y7H9nv/t8tnmTmUOnS5inLn0xRs4npXxp5nCLichWKouquzhv1YLIGksHqRrKEbYmA2jT2sUD864HbtiOzRRj7CC+kj+QtpFROlGFKu7Tz0cy6MbmOJNWUt8iV0pqySKMy+18d89lcuGH/1bo1hy9ePYBgMR4G5Ahc+6HaYSAkkTC7nrJ3qwxzD616fh3fiHXJkt+hILyr9yGSSKA0iaHlU6jscoWXlMEw2ZKIbG++PZ6Y9K4C+QAy7mRku6Tu6VIiPrAFIps9RJ19QBpOIT29sBJC6BffVW3PbcvUj50wyoUAlsXgfNnirlTCmXWBiL1XxUz5CmVBR7D9gNC86ci0EIocHy5XCputyFEixwrhChAgDJGbv31CPwVXgDTCsFf1CAZLVRRKXMgB5GqD2ARFQN1FhxzA3j8Gb8v4hHyFG0OKCtUy5I67uUARe9hldeVeFIZ4LzNZk3nKp/xLODRgiBdAB7Dh2BB8bdxAAL0b+4FbNmGHCWqNxTeiY8XeKj0IMwM9Yhhd/++37Meew2xMJxpAMiYGM7hfwPaexri1xI8ZYzIYLKKQsj4OOm8o3xCKb89Bc47VvHllg5V87TSrt2UwWQvMZ5EhQ0yWLuXxdg9ovz0NaYlGCNcAjFp/rMRbUqenWfJTafEwDjHjZBGGaIuYafOP02DERUoz5yB0CKhUPc7ymuJKBW9HZL4tAriOpjDeJhOve5BqkTghPWbmfJvd4GIPFu0Qx89XcFLA1qbcQ70yqrQNJPdj4nU/XSovWMswOSxunzzseSla9xlakYm5Y1W5qo0Lw4Zxerc+ENk8qdJlQIA0gUqPWxo3X3hJtw0BZ7c+5aMUer2LC+DgGAsqa1wMV1AKnnAUj5AHZlP1A/TqqK/3bjNnj8grvYbgkxEVeu7qCjkRdA0pKeOkveOttN2JfdDSDZ9iXlUsBkSjvqdfB/a97ArX+8He98/j5XE1BvJNNnwvRbSBsmTK4cl9Q4pmwsLaPxQsa5M7BtW5N7zgh9p2SXwJcM+KnKyPQhYFK/ah/8lo8TmvbecQ8csd9hGLnVAeiDCPoggA2IY/iV38eq5jYXRY6uNx3aus5bzVoCSKQ/Egb1kknh/Lsm45nP/84UaN5gVSUBLDvbXdJ9uUjcCuBAdE00HsK+g/fE/DOol1gIDfDDJCpBQ8/3Lu7c6QFKoTe9TdVFDTgBmWQXX/DEdDz21jNIB9Og/0QDcQkiyQpeu7+pMKxKYGfQnQqJEtN3ZeIlJWHSFeFUEH3bG7HomtuxC4ahGUGlRqUlWli7KI+R3oUCrYdwL6tPkUUa8EmmBVfVjOox1kn7UyZFiSkSz2hMhLHfoN0x/8zZTPtE6ylW0kZ6lGkhbVY9Qcah4hNWKZCCBaKbX/D6g7jmTzejLUKV1lQdQIlZpqBJ12auWipJl71jUFN7WkuKPdCeIuaAKGYeNwljdj6K300AZHq/rVpYB4XvUQeQis9v77QfcwEIcT7Ef/RZgySOW3gGXl21FFnqbWel4SP6TXku3RJU9SDT4ixVbluRlGEhmgmib6wBc86ficMG7Y9mhDjBg+RpbkKD96EW1iCG856chj++9QxSvhTbA/bHZpMRtKKuHL4qx5/36z6gpS2MWT+ejDHDj0Yjp5sUbqJR2F/PXb+NnOD9CcZMGYsN4VYkKV5FFKhqIF6d04EOKgVAErask1Aj9LzwZ5tiYYwafiSmnzAJ/RgYp3YM4iNo792Wj0uId8bcV3DPOoBUwaTV6it1AKn4TPZ2AInAhlMX/QrPfrwEGaKv80vVlA8PyrFHK+8pkzvrgte0KR7GxIPH49z9xrJAi3g45t3fowHpAy0gyi0LKYOqc7J44J3HccUj12J9uF0EwdjAJxdDisYKsgDKO4vKHaBv1QZA4jtSxZhhIIEMc8rOfHIuFrz2EDY2JmAQnzsBSDTF/gBThwhgpxQHqaO3U52Ltbl3tVgR68Oc8xkDLckofnnkGRi3+xj0RZjX17umThBVOR/ucdLQKdgQg4l3rU9xwvRxWBXaIBwqymqVqJZi7VKBBDsN2M5bczzcsl0tOwtHUN4EkwEMTPTFg9fcgV25yaqTyVE8d0Xsg1p9NkUAKefUWxZiBlVqmDj/7sl45rPFaA+3S177rBPz0DIYq51/V9DKL/c0VQDRL3wGjKwPoXSQm0dfseeZ6GuGmIO/+KewacoGHhvo4g5E9bHgg8cw7f4bEY8QkJrhVkeUveU0K5cOvX3bOoBUzbrr3OCD25rw9tTFFVHYqbQ1PSDmNtSdfhyUwbYcCRw9fQyWGV8iFiQObcqUrRRAoq9LPWpnj+cLx2huBe854Yz2b2vA3WfcjB9svhfCgnXdBi4dCs9cre2Ver0zAJC7u+oAUg8EkOxlcuwB4XRnEc1EMCjZH7f88nrs37QTB35dIW5XBakbQFIUdvouKNvOKFtACfuyawEk1kbaSLWgsfxrBiZz/6v/fZr5Evf++RG88M+/YU1qLfcijYXJTk8BPrJVqToJ8Pv9yHLykwSuSWeyuJJJGvxvCviKpDcOMHFAhiSRDwQARtMBRNJUIR7EiG98Gz/Y7Xs4aNf9sHVoc05iogxj+pOCwhTI2mnK97GqRVDLiI8OGdXOViu2tJUASMXuR3nOMaTx0NIncckfrsW6aIxFuEqC4kobsleU7SJvVhqoJOaJzW4l//X0FLlW9vgs6r0QQkOyEdeMuxxjtjwYfRGy4Qb3DOvBTnf6S+H3dfxSQe2bxrvZZThy6ilY1xhn+kRB3a18j1x9l/ecForW2Wnn2gW0D+k/2pOGhaZEBPsP3A3zz5ojKdC8fk/xg87VdoaBdUhg8jPXY9FrT6DV1w6TSrdUxZSHijxv1XTZ8iT3C7rdI6qegVDWj4ZkGBOPGY9zdjkJfRGRFckKaBE2hug3pfaLd6XFz2n1WpHBv/ARTr76TKwObUCKKSXFWdcDojY1c1XvpYLc0jdXZBVsD7EBj/7tjXj28vuxU3Ab9lgpgcD5dL5MqANIxRe4N9iPxb09qYlkMrTSuAQo7zPrGHzqWyn1pil6NhI4Ltu65d5Xl6nlH5x8FdsRaj3RFsZNF87CoQP24yptbzJcofej6zYaaTz8+fOYRBSr0ZgAVlQFp2WKOJ2DsjiqpPzh535D2ROKdj6bRYvZhG8Ht8Oii2/HYEQQMX08Bu8nH75TbB3XIonpr8zDrc/ejUw4jYwhKDntauqSkhYKSx633tK1sd5TSsor08LAZDPmnjQNR233A47FEW6n+21uq66UHVqLBSnvHnUAqbz5qunVdQCp+HT2dgCJFO/RC8/EP1a/DdNKgCSICDraZRxSc4k/7ECp+octYSozokSsXwpQw0JzIoKf7TEKkw87H30RLMI1nC/clseJlYFWytBfiRRG3zAWb8feRyKSJvdSvqfIeLQdxjKFeHkHUhqpcjZrQWGni3WCwghEem3Dexh1wxncpC9rEKEXXSUVoE65UN7g81wtACSn4kcEFvWMeOGkisa0kXQQfdojuPSk8zHqO0eyoRFiVnQ9d93hLvc+kN6PQgvUXPV/WIex152L99KfIBZKMIDGtF02B40MKtg71wkQ6bvZHfwoYUK0Em7LFM9rTIYxPLwDN8kdhAjTOHSsbju+ooTRuC7ZlAEkRz6BwUUivRh360S8svp1xBXVl5f2pobgnb0QapvZAC2Fs4JcpXbKfidg5veJ4jAiaU7cmZjOYuaXZew4aEFLRW1CVAaHzz4F78c/Rcafkk3AVY2V7rITZ70U6dVSGRTZnL2tAiknaKKCmrzpDAzhXkDPYzCayj2yWqjNa/ArY94BkEQG2zKMuuzn2NjQjlQ4487Kr0R30WN5T3jlo+6oSFoem1KKSwvQr70R9579W3x/yB6IyAokld1WaCLySb3eEAAoZeHrAFLPApDcVquye0X1M7XpaUlEccmR5+Hne4ziIDcx4qtPvmpBVYE0kXogNcRFIKRLP8K+7HoAiTWTfFNPYFjqXBE8FnCMOgcU3H+v/X289sG/8Nw/l+Cjr5YhlY7BoioAn4UMgUPkj6jkabIlZWUt9y2QctiwLA7qBgwfTLI1ma4ngM37D8W+w/fAnt/eFbttuQsGoR/336RgCVVMikCwrFwyDKxCOwNIK5upxwwFrRSdjlpEMnZtBdppK1trAInsBALxPsEKHHD58VjbHIflM7mSv1ClTWngkduS9mqQXCBGUN5RQk3QimILayAen3QXtkJ/RCWYlx9AKp7H7j6LDoBEjAwbkMLlf5iBh955Cm2RhAZ1KYCgWgBJVSdr+lKBZlKv9olFMPPHkzB6p6M4o53gMq8t5wiWvMeIzw71snop8TbGTj8XGxpJvqTsyqsc+iOdZrtWO1WrPuLxM2Drg2Ea8GUN9E1EcdXoX+LHOx7JfVAoo50kJldsqpBCntejc0aV+wR0UrXi/7AWJ88+G/9pW8bgkRUgG0iW/EhaK7tTkk6bWNV7ar65qrImGMwKYHh0G+6JMggNWl1V7f23QsOvA0jFF/brbj8W9vbke2t2PV2b4XRZC2+lP8bhM07B+oY2QWlJyYoS+NSL9Nw7VdnyZUc+NPdUo12DhVDKj/6JRtx0wSwc0n8fjut4P8VOC7UiWIkEDptyAr4Ir0IsnLLPuwrnkD4WQIu6U63On0p4EXqDnke+ekuiGbMvmIkf9d+bGWW0ekpHluXJwc43Kopbkf79FGtw+KxTsMxaAYsqxgyNGagq2aV/mUaggnJunhU1Np9F/R8DGBJvxqtX/QkDua6SEgBz47j5Iq01G2oNblQHkGowiZXeog4gFZ+5TQFAOv6Oc/DSin/D8qXAXjPLn9wMG2HCC3HistmqMOD0nDIyCCkQv9+g3ZjaYCCCnmZ8bnfEw1wqxyYKL3W3hr5FGfp3fPQ4rr73eiQiSaSNFBu+Kq0h19Gp9ER19D1dAdamAslxPIQ2I4CFuKMPufGneC8hAsoEDFqmnJcaAkgKUOQ9YQ9ErqrKCCVaClkOZKVNhK0goskQxhxwPH558DkYiDA7VSLXKx8Q6TjsaYOoDbL4DKtx6uyz8VHsMyT9CUnnQLlhyikU7ZdEAECNsnCAtKNV039vZ/YpawMW+sSjGLv7aEw+4nzOUhYc2bkfqdrLeVxZ126KAJJr70lwhZzQFUhjwq0XYMnq19AeEj0NFFVmbTIXC6ywDMjzH7TgnN1Lu5BoW3bGo6fdioFWJIeq2rlbrjshYnAKbHJMOqLqo2zNh959Apc/NAsbKcOWS4/Ew0VgRQFI4nTpp6Cz5F5vA5B0GWtX+9jnHwwgLb2aKpAayjqvbrmpJWi4KHlE1i4FAYmGaOYr8zDvmXuQDKumuRKwp02iJ354MpLLHpj2BRlmlRaAogX1o39bFHeefiNGbrkPwrb8zifDc3e3ftXXPQBQ6tzWAaSeDCA5NkzQCiKQCOMH2++LeT+dwYA/VagYpugNWuhDANLTq5fg/LmTuEGy3QOp1A1S9XXCvuwOAMmpZ9Wtev2FZOU7BYJkQIUCv2/SnwAAIABJREFUYSIgZiIj//wqtRxfrP4KH3z+MdYn2vC/tSvx2VdfsAz0ES0yM4SZXMFLfWxoPahoafcdRyBs+rD9lttiy4Gb4Vv9tpNEWhZXGFF4hDQgJSyJfymKFkcSrUAbRlx5EFY1t2tOjtSSLE+VLareq7isq3Q5awkgKR1PdgHZh+PuvwTPfvQSMqEMN133UrOyTspJtCn+JvlnwQFJRAY5rTolKFKBGSXVBNCQjOD7w/bF7JNnMJUd2c65wKxCD/OPITdgJ35CGABltv81/ibGzZiItoYYkn5BGSQUmRP9846/ErvIobUV1N1kd5Gj7LMCGJrqi+cvX4RhGKxVsEhf2kUTlFvMp88HBVpXIYkTr/s53kl+JCjKNb2fA/pVklBSZKltij9mtKCeUXSKxHsSsWcg5UNDKoRR3zsWl46kJFDh2wW16bbnVk2/BI9IEmxEBh9iDcbfeD4+bP0E8WCSeCe5iktUMEladCEFPBZKJadN2NQ5dI5yvCEriHAqhJ/ucyyu+eFFDHMK07pQ4lclY+j4O3UAqfgc9WT7Ue2VQnvG6+0VqtBz5LKFpGFiPdK4+e934KbFt2NjJC4SG5j+lQSs3n9Mge/iSQ5sXiMAyTQFgJRsYgq7QwfuK3tcu9fMJae1QAi9bxJZ7uFL7EAPvfcUNgTbYARkgreyt1SlJd9Wj6Opt+r4HJWqxQJGAL6kH3sO2QkPnX4L+iPMtecCDhcfUfWcpypJ/l7pFNK7lNRN/cl/+393Ys4Ld2BjQxJg8IjWLHf8riqgjnSxK6ylbBXtnookSM4a3TuQ8SGSDOHUA07E1QeRnCarSPbv8/iNufq12nmu7ffrAFJt57Osu9UBpOLTtSkASKoCyfJTTkNGKx1VxpUT2LIBJJZPGudzWbvOudgFIFkmopkwBiX64dmpj2IzRNBkBWyj0RsPyw8guYEMojAgeOFTrMRhV4/BynArMr6MAFSykmtdryjpSFhX+J7O1zofQKJnUaDxxn/djdlPzEc8HGe+eUFpRUpZBpjJCVA8bxW+l9fxUsY42wcyC4+mlCnsbL/NRDAbQEMigh2at8Kkn07E/pvtzgqaYCT6j5UZ/4/uJDoeZUAUfSaWrHoDV9w6A5/4VyIRSgJmBj6fIZriqn5HIq9U2FSKokkp/grfVbMc7KaHwnnzoV9bFL+/eAH2bN6RwSOqqJJWhg3GdoUi3lQBJJprh3NZVCCtol4xv5uIV9b+E22BNkHzJR2/SgIEhbaNXp3C54kMQ97zfg50CTkp4NGhqX54/fI/YTBlMloWAjlB/lzwKPe5Akww4QMFFD7Bapww5WR8FVqDeJBoSKnPk34fPbTnPrG1nAd9nL0WQNJeUg88DG5txNKpizEYjWVLF1pLPbtN17HkYohm9CaSyOCNtndx2uwLsTKwAaY/i6wlmuZyYIWqLzukRSxleLmSSt81rD/4OQJAunvCHElhpxIA6gBSoVmuA0g9D0DKCSCaQEM2is2toXjgsoX4JgYwJW0pn0IAUm1SV0oZQfcBSDo5VW5IRDTbFuCbAhZEhbjuXSh5R3Y7yTxBeSf6lzr3d88DSU9KHaKcZwL5qOqB7EgZEpFmWD6wwC3nyDZYZcSwE/dAIgBJPUeuHv/x9QOQlF1Eo6f9+dS6VzBx9qVoDbcjJSvkqqJAzdmWTnTQFcakolXmVZL6wwSCZpBBpCN2GYlrj5kkq/wErSBn1HNQS5//fNaQ+JkG7zEgGZOJZifMHIvPsithhrNIm0nA51DXcRWbZit1ZA91pNn4+7THuTLOgi/rRzgbwdE7/RC/PeZK9JeV59I5kAwYivi14/NNviwl0N3++oO49k83Syp27Xv0XJUYWWFjdu8ochPm5HxzgiDZHJKqj6qQ6D/Lh4ZECN+ObI1Lf3Yh9h6yK1du0pkUKUxKBpDlI6gqab3It3t59Zu4eP50fGmuRSaYhEm+Otm6vEZ2GaJMppKAtL36Hc9f3t2Tp6JQrXMkHUJTLIrbL78ZB0RG5K2sqOSp5X6nDiAVn7GeDiDZmiRPUpfX2nYAJEeLigQy5Qtk2e/7R/xdnHPtL7AyuB6JECVEi55vjtZS8TkJIPE+FzERR2IqSVT6jsylxrQks0wUN1/0axwyoHAFki0/PQCSiNOZeK31HZx43QSsb4qL6hz7FaiJeZZ9W9W3zg1/VZbI4bbLJHclh52Ez94Si2LykWdj7B6j0aJ6BNk0b/kjOvpPac1SDB6l8OLq13Dh7MlYFWlDKkJyTwJInOMsk9krSfrzGJeGBNZFfNSh+lV6jtYvlPBhQKIP7ps2H7sZ23HiBicElLA/S98pXXNlHUDqmnnO+5Q6gFR88jcJAOn2s/DK6qUwfGlYHJDSAH6ZdSddPnuybOHEP+nI7C48xyqbR6XjB7NBNCcbOZPhyL57s0Ph5MyXf1BEaWyMqazeWP022kNJmESPYVcjaAq30/sfqblyVEwtKOzyGcVE8fYhVuPIyaOxpqmVDQyhFO20L5szvhoQSQcA7cCnok6QAQMCdoTRQU2RBQ822Qb+bAAhMwRfyodtBmyJ4w/8EXbbYQS+3fAtCSBR0IacyDQ+wxd48e3X8PvnHsdnaz9FJmwiFSTHI8P3VNzYFKQgkEwAO4JuhI0qos2QjqhI+KgA/NSARl5JCthSsMIIY2tzEP5+6e8xiDPUhNvM/68ZSuXv3vK/sSkDSLrhRr1iViGD0+edj5dXvY5EQxJmWgTbKYjFDmnNKT4M4RuTU80f4S6L/Sd+0i/WiAVn3IgfDNkHjbLvgjNu8Tfx/07oRf1Ub1BNoAI5lcSJf/LCc/Ha8reQ9KdgMtWHNhO8Z9VdKzOyy9+FQK8HkEjOkDOTFU7NoI0NeHvqi1VVIDmrI2RWFgYHUKmmbCOSWLL+NVw6ewrWhFqRDFEfB+lgKarEmmQbe3W5E+BVFcgOvS24N8A9Z8xlAIlIHqinNzlD5Yq9nhwAqGT/F/pOHUDqeQCSWit2nskusQLo2x7BvLNvwEFD90KTpNai4DddowfFvfs8H4WdC3yt5WbKe6/uBJAKvZwjU0QcWM5InoCFulKFlkXNCi2L8DjUn0KjCeBdJZKJqiJBl0XX6n1KSGZxn1ANYM8X/lmJdgyfciBWt4iK5RwQqdPXTzygvAqk3BCkuIuuUcRPhD+UxJFXj8Kn/i+ZKog/Sp9VnUCnxiJOhvDvnL4KwvaWiWyZrAAcskBDOoLvbb8vpv50EoYxYEs1Y+LLKsvbayd5/UKx82mPmNwH9iOsxfjZE/Hfto8RC5DkNeELkO2nySDPHuzIk81vQTkOs0hWUy/tQyQVQnOsAbdfdhO+F92JM/Pz7Tt9WzkcGuJpNG4hdYhdQmTrEwPD9644GutbCFLqwh6+ysZw7RclBeV6m1QB6UeUfLuEgS0HbIljf3AE9t1hZ3w7+k1QPaCAkqj+MIMvsRwvvvkS/rD4KSxb/wVSoSxSBBz5KHFQMqIo4FkBZMpKVv2KKj6XwjcUa6ZWVyZ9mUBTKoqtzc3xxJRFzIjSTPGIjhaw4rEU/mIdQCo+qT3ZfuyoAil3QylJ5kTdRBIZEEeW6fv/tuYf+NUtV2Kdv4373Zo+kVJo30vGXoQ4dwNIwh1Ve90b2Stx82pxJLoVtSYg33bOxBk4dNB+fE4cXCO/R+uWeUzSgTWIY+RvTsJ/kp8h609zrM65kVc6V38QXbaZLcYkrSsRzyf8GGT2w+9+dT0OiO4se2AKANyD22jaVr2Zxf4b6aI3Yu9j7K/Pw+pQKzIBExlierIrkBygpwgtSQkLI/SQwxTl+G52DIGSaLMm9yI/7BsHYPbPZ9hJG/b7aDpR77NcTRy2hMFXfEkdQKp46qr/Yh1AKj6HmwSARD2Q1rwjeiARF4Tno6sYR4Q7wqkaAElabuIPCu5SxlYmjD0H74QHxv+WG45SZUp+arPCa0cZTWR0EXXdJY9egyf//SzagjFYYU9yvrqFdGo5OFaTQFyhsbmVYGcBSORWrCfu70dm4uH3/oSNxP0tAyBsKxcF/QoFmgspbD207dBf+PyiAsN2AFX2oWyKKAwbCjb64c/40MTNjv1cndQcbcFmQ7bA8uVfoS2+DqlABm0hC4lgBlkjwfz4IEo+Bouk4aS8Vd5KKsvNkhVIKvNGGVM6gFTYEMkb/NFoooLUwykVxhkHn4zL952AfuwgCr5uym4sO5JapUivA0hiAqkCabWsQHp5zRuCws6VXVNuiDv/wniNSBExkQ5oluhaRBUdg6d+A42JCPYdtIek6KReWU4zZYdoQNw1nwFOjgTtdmqITYbplD9ci4ffeRqtkYRDz2dvOu/o5D6vBDwtaV86NaGNySAGtTbhhVlPYhAaJRVpSTcp6SIBEKYxXgKE7WHqbdCFH82BoqBkn7YwXr3yefRFVA5COYG2gsk7OCfcJtq+iw+TEHKw9L31H+L1/y7FM2+8iH8tfxttgTjSwSws6naqonF6Ba1dVVreXHhDjS49z0fFCdWK+jfhqw6KNePu8XNw0BZ7M00N6encyuCOx9KTAwAdj770K+oAUmcCSI4e91owHQWG1QpyZXQyggk/PAm/2m88+lHuvGrmbEP7QjrnsxoUgHQ+9UBSFHba9ih1HKXvKO+VQu50B4Vd4TG7e1ryCAnM6SDbVp9fN/2P0xNOiCH3aheyXtX4vFXI+vUEIO3EFHZtHrdGvypH61e+XAW+WWsAibWKZSHFFNBpPPTuk7ji4VlYH4mBNjjPiazQ1oeU1/4t+raORhOXuQOV/BNKMJC9c5Tt7jcDCKci2MI/CLPGX459Bn1X9qkiYjRFOagSs6TyUZVsdma+qlrL4D/m5zhnzmT8t/0zJANxWAFTMr0RICVGJtSaG4Ho6Hzm31sycMcVVrIHK79fEE3xMPYfuBvmnzWHfVnq86SeXTjj2y3HvJRW9Nt1iOPcx67E428/x33Wsuy3O99zv0chueiudSh5E6u+YzKBxql61s6FrBjyExWUGUAo7UNTwodwNoimxn4YMngoVqz4Aq2JViSNNFJhC+3BFNJ+CiPTiRbvw4A90bJTkoy0Q/gvYsoLfEoLLItbePid+I7CfjeyBvokGnHeQeNw7gFj0Yeo+KjAS9FWdSRoSp7Qji+sA0jF56h77Udnv0XSAfSNR/GXaY+zLxBlq7jYp9AmFj8XqWTCH/jP+o/w+gdL8efXX8TSFf/BhkhM9ljUkwTFOeFaJC/4zvtV3Fcl07oPUq7HmTtyOV4GkEVVNo2Pe1u3RnHLRddh5MC9JdCqJSu7dIH3nZ2DRDGrhR8+jqn3Xo84tZrwpUXCASd3UyyJ3Os8jYc6PkJ5r8i1HETqnpIvlEwUyoYxMNWM+Rdej91biGEmyOkNnDCn6SAlklS/I1EFm8Y/297HOdf+Esuj6xHjRG6lg4T8tds7VOi7OS8m9ZBLMDrRW5s61vKjf6wBC878DQ7abG/Ze1BPi/JOVWnytMIlqPprdQCp6ims/AZ1AKn43PV2AGk1Ejh+4dl4ZeVbjPhbhIyz8iEFISmfVKBKwQ66BV751pPf1Aw4ttv83JCzJRbBtNGTMHrHI9ACv6enjNP0VtzELeBILItMuxSmPDoTT/77L0g2pJEiUgyLqmD8doPczqC0yjclbpoUZ7xEffT2VOqdUT71UTGxTrlbBCK9k16GH007CeubkzDNLIMpTvxY3oGNfaWUcx0+9xyrt6PrHIOjaMDGQ6flnh9OR+RkjIAlshHJYaSv+H0BMWZOCzaQ8VNTZXoH0SySzSSX0s3vKHndJHfAQTdm1Ds5DooeyhfUTewlCnPI70M4GUDftkYsmnE7dsW2ohTY8+lK9bspA0i6JCAAaT1VIP12Il5a+wZaw6IpNheFmZL2i0r+5davVIw5+0NWurlu5BhlBDJkM2mErBAaklFccdIv8bPtj+IApX6S1DvkC7DRzzKGyEKjyqNJj16Dp998HrFwgrOa+Dy4mn4rSML7kto+r/TFPe8pZLBzshqToRwAqZbnoDsBJEXhIAJuAuoJZoIYsfnOCGZCMstd1hDZQVJFY8jem2fWRVWmWjvqnfDBhx+I1lmGiYxP/I+CK1m/KSto2fWoyeqxLHPdySsxncxi7uvAuDgB+BYGxVrw7OQHMTw8TBLTqKxzp7dAPloE78C7NwDgjIYq5wa1NuKFa59kOsLGPM2Aq5n0OoDUWQCSW4/LXSiXSoA9jg2Wv+8F2SFEq7vfgF2x8Kw56I+A7M3oOOFuuCL3/NUBpGpOR/d/dxUBSFMOwkqisOuOUgM5BeUBSI6Fru/UHKluWcgaFB4jet8YDpxxAv7nW4uML8U6xTkf+e162w1Uy9RhAF/3FZy11fWnMsAMsv0tPwJpPxoyIYzc9fs485ix2BZbogEBDnJFJZCk2xEkTRRNOfl8X2Et7nv597j/2Uew0RdDwpcECDxiJgLdmtfAAy+GoOEg3h3p1v1e6FIADxZVsjDrgp8rGe88aza+P3Qvfg/R6bXjj1uaeSwny0KrkcYb+BA/uex0bGiMIxGkpvOqCbxI4lBBV/1puXXt+deo4xGWdgXXTXEfKAOBrPhTUdgRSMThcQMMgGV9MlROeYEGUZJnBVtAhpxCmWil/L2C4HOhxdTGS0OQrBjC3pb+HF8i94kF7tzUr60BT11xD4YHt+EYhKhq9G6Q0ta0tBnLf1UdQCo+e91nP+q2hAG/KRJgv73VNxHKhuAzCWLw9MnJsf8VQ4t4R6Z65dibCdPMYNmnH3ElHslo0w9kfBZS5A/4ZCKZ3LfODOWmVCg4yn3aFeThlQFuIjy130XcSNGu0TkLCBXpB6LJAPq1NuChmXfiuxiGJupl5zly9jA9x8X2ZCwLMSOL5YjjyGlj8JlvJdpDIvFZgEiS9UWjwa3mTNF3vRqBJYDWI1zJr0g2hL6ZZow/+mc45bsnMpVlEwKc5KCnEhHhJsXdqEqMEjVuW3In7v7zfWgPJ5EIZFjOOa9fIYCf76Vl1RDJfEH3mac+lxL0TR8CmRD2GjwCD5/+O6ZUVZXb1c5ld32/DiB118wD3FTzmpfn4bbn7uV+ItRUszs/ne3Al/tuvR1AovWf+srvMP/5+5EKpJDl9VfqRmRTiWwFt2tS7jwWvl43+FSTTJNL/4ck++O3l96APRu+xcKaBB1xY7vrkUQ+NI2YHIkUF8Wb+AJrcf5tV+Kfy99Be6gdaWqeyhlNApzwCtiCvlANXjSHM9Yuw4egPpr2Ytm9M/IqZ5nZyc+TpvAaJDDxsSvx2NLnOHPdpIakspmtjKbLygxZeaU0dU5WZz6XpoinVe68eau+tCqf6sp6OxpIHgDJZUCIbB1m/1PZaqrXkmWhORnFqOGHY9rxl3LD2KjWK0FkzFSWkd/RqAv9fpMEkOResbcMgCQsbEAac16cj1v+dic3GaWAv6Av0bI1OS2n0tnWDVB14pQ5rJumSnZazA9vZHwYku2Luy6cg92avoMQZzNRpi3JWnEcdRub5Jr4H9GZiSDJxbdOwcsr3kQ8mkbWoN519FzlqKhgkJJynQ8gKQCENYVhoCERxIDWRiye9ZQMxDsORS3c7e4EkIQj5GTXiZ5XVAlJ9CZ6rxQBVNraxu7l4Nlw/HP6maJroD8l0O8CBCvfp6V807su7rCVqqZU46IkEx+GtDfj31c/Z+svLxhaynPpmu4LALhH2Nn2Zx1A6gwAKQ8gK1NIxckS0Qcn2cQJsLDDbWbhN4IwUiSX++Ghy27Hjv6t0Ej2Jh9zQcmoPvlrj8RvvQBSIkh2Z1d+hKzvWRVIXfn+1T3LDSBVd69qvl0pgCQ0vgdw0PwClejBmd7/fRzT7/8NYuE4Ur60tFWVzcBKTsuWVudIvpXHhyrbhJIVT8oZs2lRmQbVj1AqiL7JBgxr2QLHHHQ4hm+5A/YYOkIkl8EvAGGGwix8mV6Bdz/9AC++uQTPv/USVgfaEA+mRf8cTogUHxVWc7wWb6JYCaYgjdsv7CzOhHd9nHlXgeR9hn4XD44lJg2CwCR8o/r5cNJI/r4TznjzrKcJJH1Zjt1c/vuZ+P27f8GGUAwG88cqoMwbHBYDdazS/CHlavZsTb6r+4EaFXohH1C3WezV0Py3vEk2RDEt+0byPEtqS9IDKtnFl/UhYkZx9E4jMefoKRigJXo5lIy556wmc5DnJnUAqfjMdp/9qDPWUPyKevTQplI9nLXEMfUKOQCS5904F1Dy/LNPoPXLkZJP7OtaxF90sMElGeWgBHWmLS1kHyUhSwIsA8mFjhLjRFsLXpj5BIYgikYryF6215fNt4p672KifNuINBZRhexD18kKWZoDYTfaZ1y52ZpUq/zsKako5ac9DY5fRu8ayAYRTYWxhdEfpx42CvvssAu+03cHu2UBWZXko7+74QM8/fJzePr1xViRXYtWfxusiKgAVlWnCtzXZ7/y8bulnG3d2oxDcvUsC8F0AC2pZsy9YBaO6Lc3+tQ4Qa6ad6j0u3UAqdKZq8H36gBS8Uns7QDSeiRw7ZLbcOtz9yAWopJRwtBlBJOUBQewKIsif9ivbMch73Qrb8Sp7ghYAc7q7m+1YMppF+PQLQ7gsthGBDlEL2hFBM0PfZsa8LXKZnWP/vcpzL1/Htb72pEIpBg0MUkJqwoS9S4aF2xt3qPIXvIYxsogVs3XqQKp1MCqO5ghnqk7IvrvqXnfm1iGH0/+GTY2JZAM0fqaNoWEANNyAzDeN3HGpgOJtZ+1nIbWNZBxHd/C6wjI/U8OjDTT2LRgo0WCnOksfP4A+rVHccdZoldCRGYYOnfrOgdDveOmCCCpLawnJaZgMcXbzS/ejtl/W4gNDTFBp0hVIxJeJVSwtvtNBUe9YXR5elieknT1IZwKYEC6BVeMvwSHbHEgWhBGAzcAl0Xxkn6A6u+oB47IaErh8Q//jBvun4sN/nYOInBGE/fflBQ0nKEpz7Tcr87+7+z9qFHYpUMYsLERi+1KjtpW5nU7gGRPqnA6xKQTiCRBPOaw9MrWQg6f6k0nqyRkgEMF8DoXQHf7obkBGT3Y7hPZkVy5R43Cg/hOZGssPv9+DOTebyJ8ZdM6FAmOeWVy9wUA3COpA0ilWiEda1W6YiUSOPqOM/HqqqWAQf1Wag0g5bOGxNhU6obJvRC1gKrMYufsdhk0JMe6b7IZ08ZOxrFbH4y+nJnpQPLqbXXrJ19wsg4glbYveupVX2cASc2pK7ZWYKJJf65EHEdfPQafBr7iTG/HPlJ6SFAGOfd12zUOUFUC8FJgHC59wzYMBWAJuPUjkLHgz1JWv48pg3wZk7pSYOth3+TKlOUr/oe22AZkiVUiYCBjmEgbWaSpN6pBYICsCrcDtiJBRz+3Hc2VO8AnACeiMBPU3IIJQ/RaJVuSkioEOBFOh9An0cS9fA/tvxcnl7kkqx4JLVBN4/UjRMcvYW6YBvVCymBp5hMcOf1UrCH7lrqk8BIpWr5cWe7242qYAd9NB9oBxLx7MI9vKqmjVCKBQ3Mu9jutqUgytRDOBNEnJgKthw7YiysOaqsZy5uwOoBUfL66137MjR8I2eC2GnL9sHzvpANOApxhmaJ8VmnZ1JJ9wC0RhYARYlIkjbm9FvUDkkWCipSEamMyjJ3CO2DRxXdgMCIMl3tnpSPvkwAWEqWULEm9kA6c+WMss5bD8sseT5IaXpxbvddv7huUd7pUkEf6cvzCWosD2T/bsPysi8JZv6imJIp604empv7YfPMtsPyr/2Fj23pYftJDJrLMmkPsERlPBazyGXWZVZ10oYpN1fuYQD1/ICAr2CQdH1OQ+9AQC2G/Abvh9nNuQn8EuSr26/6pA0jduIJ1AKn45Pd2AGkDknh6zUsgzvaN0QSSAQkgseaQIl8zuvWAurRlq9+9ejY3i275FMOHYNqPlkQUu26+I47b73B8f8T+6IcWLdde9GN4/ct/47k3X8Iz//orvsquAWV+pigzn5AmyZ0qxiv7kyhF7HEoqn+ZPHcowC9OVyoAiehySv0UUsT5uN2pnHYdkrjij7Pw8NKnsZGovCjOSfNAQUBV7qo5MQVDMnYGvVOj5gRPSx198etqG9CvdExuk8n1L1mxQhlq5GTsPXgEHpxwMwZwNxu955FeRl6dcVDOW2yyAJKnZFvQmph47suXcfr8X2BNtE1YwnwWJQWmq5i8nFnOc626t/yVm0RAA5Dk7/1M1xJANBHEnlt+F8fufxgOHr4/+qKJr1BBeMpoen3FUrzwr5fw59dfwPLsGrRF4shQMJYOMu85eWJV4KDrtlvBSWtKhzBwo04F1psBJDUNeoAtTwCjlC3Wqf33CgzAFnAewNzOVxY/V04lDzHrQ8iM4LjvHoqbjricM3T1WSjlVfVrujcA4IykDiDVVnh0PYBEwVzhoBucACJgJJX0L1baAbq54tPyoSEexKn7jMKkwyYyrSjRZXk/zswUDoXUAaRyT37Pur63AEg0q8VOMiXYEIi0eMUrmHDTRWhtJjgiI10CShJQTA1irztASv6QfYXazraWxF/kvTmLXwbzVaCQ8jF4TJQAFJTgDdlAilLJqSpRborI63BDRE7yf+HZsXWd67255Ij7WEqmOCVKBAU3BfCyaabapihoUzKC/frvhgVnz8VAhBChynMvUNSBrs8FkOQcyeRJCvNSoHXiY1fjsbeeRTqckQmg6kypPok6lXE1WrpnnVVtx2h71NlJOX1+7YQWRTtG+0MGwXmTWxB9ezNoSUWx34DdMf+suRiAkN27yp7ZMpJjajFrdQCp+Cx2p/2oxyxy2GbKWnxdVulRBwdwcKS6LqWqtdnc8Q4b1rABJEe623/zCSYgAaBn0ZyI4sQdj8T0EyahH4IIVwAg6VaVqJB9jHshJSIJpAPEspFXXcgfVjsHyofW1kBTJGqN7W7flgm/nxhNyLaUVH5cKSYStBnkIl3FekvEG1QCshsMrLE8ltWUNpgP6USQAAAgAElEQVREti4x95P+SfvQP96I+375O+zVshMa4WNGp6/7pw4gdeMK1gGk4pPf2wEkymr/Fz7GmMvGYW1DK5LhjMiocplk7rwlpbps7KU670EKW4dWiu1qzkSjIICBQMaPsBVAICOy0UjsbbftdmzIf/b5MmSySdErwk8UdhmYIQspKw0joDIkqFRJ9M3x8kJr+dWdfwrzOAwEIL0zdTEGWo0VJ5U4JcCewAZzngtO1rfTH+P4GadjeXA9LGrCzpnA5NTQHHloK1WT0ILtiZVpXhBq6vy5rOUTvNvdq9OZss7xyGlvBuN+9I+LDMPDBu0jeh9pDopTEVatYVPei26KAFK+GaLdTbv8ndQy/GDaaKzvk+RMLh9nicpwiJYlVp0IU0EVZejrubn66OReIMGVtRDwhzjDNpg2ECBuYsvPht62w77JY/ziy8+QSMUk77XJWbVmENzLjXrVGT7ZxFQ1FaUAh2yE3d1AbFMqhEFUgTTrSe7v1lDj3mA9pwLJQ2fn2YyCMrWE3eXRDXYGo+vnJdynPHGhXa1ChAosUgJPZiHKbG52r3wGQpkgGuMRTB5zAcZ9+zjOsK7m050BAH3cdQCptvqq8wEkjvzJqKGjyAk8oo+wVRUFnUNZpTI2ucG7GcIOkW9g0YW34hscLvRTiLqi7VwHkCqath7zpU0FQFK9gyi5bNw9F+PFT15Biijs/RQA0xkNxAlyTlOtl8rRaQywyH/qNGFsS8vEQromq6h5NAo4oWNVFbYaowwG8lFW93brUB0Os2EyCgrS3ZQIkJXj1P6UA4Gu+znVwwKYpjxvP/q0RnDn2XNw4NA9OLXMG6hTlH2lSxk9iOt8iyrT38QnOOXKM7AivB7xQNLdcN52XHSv3X4xj59f67XtgvtJn0uPRdhBXq18gn/GDFJOA3vBtELAX5aivNIXpio3g9fvrnPm4KCheyNCKyqpTLvgjfI+og4gFZ/57rUf8/QbKzsRTAk+SnBWQf1igQmvL1C6JCk8k67Inn2ZuLN4nqVAcAZIhOyj3xMTy8wTJmP0iKNY3pVjP9nukXwF+oPqKVchiTHXj8XS+PtoD7ZTU2wRF+Qi9kJzU94Jdc+a0yfPSwrnSpSWukYanWK97MRU0p80J/QzGitn2zEwTZW1chY9ccgq106bCqFCZeKUigsgKyiNkxGctN8JmDryAvRDmPvxufVfeXPXU66uA0jduBJ1AKn45Pd2AIkaj5KTf+TUUVjm/wqxcJIVg1Il3tnRRV2tACTFAOR07iF6HMr2EiCS+L1oNC6MQKm8mE+AfpWFlc3w9STIOXuNyVcNSTeQlQCSaIEpRKxwLjT3petPoWlicHtz1QCSAxuJ4Lgo8XU+FEgnR/HXS27D/OfvQ3swjgyBSMx25RgN9Dem9fYASM5e0LhwNaPCVqRdP4O1eaKugHWXyjZoKOuQnAzphFoG+qaacNx3DsE1J0xmZUwZhja/hMf0qs0gS7tLHUBy5om28irEsf+1x+EjLIcRoKakguvfWXLdPC5tjnOvclxW9Ts3lCuyj0QGrcN5b2apWaofMLMyMEEyi7KZ/JJyKSO4OlXKK0c1VO8dzYSW8lEcaI8xyterUVVpqBaZHjskIUvpG5NBDGlrxnPXPo7BaOrVAJIAiWQChL0GNCMlzrdcU5WhLHSeovPRHcWuAZAceS5JwDirjbLosnbwLJwMYmB7Mx68ZiF2NrZBsxXKzbAu4zh1bwDAGWgdQCpxz5a4tl0DIMnB8NBlqFuLStjBbzKLmKZIWj2WgUgmjH7pFsy75Dc4IDICzVaQ1XylnzqAVOnM9Yzvfd0BJF1DFNvGyg4h2u8PsBI/vupULA+s5T7IwoTwWjB51qcmMTxtxLZtJCvEdT9E2hVEmSR+rPw3meBgUxMrtifSWZQhLkEk1/AdINntu2gVuExLp6AzN3zmjFjR1SpaVwvETBDNhHHUTj/EnGOvkk3Kc+fO6flUxEpQMWXJJqXzPrDvalpI+6jXZxJz/7oQNy++G+0N1EWEKJP0niEFdkJN1q9nnFsehXRU8wFIAkuStr5uJyvbS97ASBuIZEM4dpdDMPuoK3j9aJVtVhQNXC3Wv6rWs1IHkIrPaPfaj/Igef2vskAkHUDSfYdCUryWAJKSkarbkffeeoRJyl4JmpBDQIB5/9YG/OmK+7BTaBiDR6LFRHmGlHBvLVByD3WOJAr6v618HRN+eyHWRduR8ZOfTJWmknmDh5LH5y3j8KmZVm/olvSON+8SlaQaSN9kBDCkqC/tyiIugqd4JfnyBkxKZpetD0TbPLfOqxVFuSAgcfeU56pKA4gkg9jCHIKHptyF7TGQe8o7n/LWqYzp7ZJL6wBSl0xz/ofUAaTik9/bASRBcZbGZY/MwCPvP43WSFz08iaDXWXwaPJOFzW1CmfZzxKIhv0hIcyBVxLS2axdCqoaFTL/Kgf1te/JPifKwBZZaXZ4k41uDoa5xXjnnsBChoRpYkisGW9d/YJsQp5fkLtduY6GKt7MAZLEOsaQ4YyOUbN+jnfTH6M9FIffH3ApP1LcQsG52/AqAMlZb12d5nPQOhpjD/u9Aop0vZ5HvdI8+uk/M4hBiSY8e+UibINBCLEJ5axdPhAv1yXvnDnYFAEkm6rCY7QKio8kzn1sKp545wUk/HGYlGErs6Z0YVOtLPOeXK/JLU6Uc66ESFD0GUJG0b8JVBI15/LUqaqibFYA6jIAqjKebO52XcYo494VCFL7rXOMRf2uNKZIwo8hrc14QVYgUe+68uRYR3o5i1VIY/y88/HyqtfRHk50zoEq5a52/ylq2i1dEl7ufNQxKtLhSASnl4IDDvJjy3JASxloB9fYPbrEdRxO422oIjNEe0o6N4DGeBjDQ9vh4V/diYHcv8vNpV1ucKV7AwDOvNQBpNrKh64HkMS5cTv8yoIR66xo68jBb4lHcMmPzsbYPUZznwunU0mBwLO4Q8GDVAeQaiCHuvEWX2cASafsEju0gD9hN9c2kEQWlET45LIXcf4dV3HTcsNPtODUQ0izaTt1TdyeBQcRJQOFTcvNvh4F5ETPDQ7C0V/9jt7hJA6NwkcHaUobPpNdOv1+pQgQT5NkmMpH0p7j9M8BGtIRDE32wx+n3ott0J97W3rBODWWQvZQvp87OJibHJmSA4ncaQ0lgd54Kt5rX4ZMMA3TJ9ZP9Gpy3t4lGb1R0dImqcdfVdgW14au9QwR9IMUXwgimgpjUKIFf5h2jx1oVWfJo1UK9oXujAmqA0jFZ7Un2I9e1ofy6ezKBYVq4VHpz/QmQuqRH+HX2Fezr0Anwg9/NoRvhbbC8xc9iIEMuDoUwaWeBacyUHxDMIiAE5+vfG4O7l/yR8SJys6XEgnudGbtXrHFbbJiY9ABJO/51r/ninvytFAiqPLHifpS9NOUFqbDUseVjXS5oLUTlbIuwVvqFOW9TtfQdlWrkm3UC8kXgGEa6NMewYJzfoPvD9kLjVwh5q1yq2oY3frlOoDUjdNfB5CKT35vB5DI+CSk/8GlT2DyH67Fhoa4DFw5xAWOeBbqw23C1mrzKuoceoYIohKAlFtKKtnEiMrApm4SZekiO03kC4m/U6YCxfQsaUjLf8v6o2IKo1ZvZd9HUap4qhAGbIxg6dQXmeaJSufzuXwdmQkq2dbJHNS/IYyANEy0w8JrG9/BKdediQ2NcaTJ9fBbMktPqj7pbehERmoN8gNItZ2pbqHeUvFR7VXcZpX4Bf0skAmgKRXFBUdPwMRdf4o+DB+pj1q9Ao67Y17UdtK0u23KAJL79IhwCnEp3/HBk5h23w1oj8aQ9lMj98IVlrVZGOf8MXwrs4DUHrKBIhqHypzVaM4ch18a7DY1nWd0dmWIpOZg2ee0RGLOfsm/7P5mbYPESj/Y/QV8BsIJPwbHWvDCjCcwBI3o1QCSnlEmNI7npBdyDN0/d2RfITiz9uvm2hceOegJ64l+ExxN86FvsgmTDjsXY/ccjWYEEK6SS7snBABoLuoAUm33WNcASB1YSPxK2pkyLQTNICKZCA4cthduO+nXnGlOTrWUoM75zUshWQeQaqMne95dvr4AkgMfObuz0D4V/hCBNCJQZ2Itkphw3yQ8/9HLSAQTMAOqcbvr5HTygomqGWGfuUJjQqeSv8c2jtBDPpUAx2dUMC+w35cH+CrmVzkvJQAkW4NzrE8lG6pgqjCwuLqJk31kMDNLnZmCaIlHcd3Pp+CoYQejBQHbO8iXVFYOgERjUu6uzQOhgpIwQMD135Pv4LRp56C1IY5kkHL4RT6LqI62azPl6+o9jr1+dicvc6ffXq2hFwCVM842jLxGspxQYiAyBvrEo7j06PPw8z1ORAv8CMlgtRoyQasO8ZOqlKutzsw3PXUAqfim6Sn2Y2Vbu6MIT2V3LeVbuWTrheBX28uzmVZIrlAybTQVxYXHnIkLdj4J/REqCJh3PB4ZX9QqUSm54WOsw6hpp+FTfIlkNA1T64+n9EWlMUkXMOTiJVGxTqmPVH9hFh1STxl+rpYiyUrgkR67ErpJJgQy2CZ9J1PSrHY8GSVdIcbv2Laa9mIZR3YugeI/3e9YTB15EbPlqPqtQonOJT24B11UB5C6cTHqAFLxye/tABIZRAQiLcMqHDx1FJaHN8CkZnCyBN5lXCsaASmzVJ+ialwMt7rShbYKw9EVisNeNVa1q9UFmCUNelF5oxK39Tsrp0JSSNmc3tJBUMHbLsr4thvyGQb6b4zg2SkPY8fANqL0V9cH8hXKNy/cQJ+sJeN1poyOef98AHMfuw3tkThSgYxQP1o1hF39oOdKSGeqG0VVpz/abUzkwy59DB7t3XcEbj/nZm6O25ATOK0EAqzdq22aAJIyI9U8OnKEwPGPsJopWr4IrEIinM6hr5O8mE4wQANzSloZteT8WA8o4CID1U+y27lloIco7TyADx87/WcaNRNny8qsJvvHgivPM2wNCrAzL2vn9IreBdSvTjyWcP9IOoh+bQ14aMad2BnboJkdi9p9ek4PpHzgUCEnrJhz5t67uTq1ODhd7cy6GgGzWhTVv3JFtd4BPvhMP4Ym++L5KY9gGwx09FYVg+gpAYA6gFQ7uUDbofMBJN1lVoFQT88WWzCpzFGgMRnC1ubmuH/KQgzDQDRqXUoUvbEdxGYhrE5CcWLKegVSFUKgB3z16wkg6Tqo/PNL+50CdcuwFmOmjsMy31doJypzrYeMdBLs5EJeKpfdU83iKXCGI/suAMlmwXCpR/FgO19e+aoaTZlXm3q1p3qS23J0ACT32wgPSvXP5cJiLnYSVeMUUCTwKJwM48Bt9sL8UwiQph4TgF8SoLnvV6pHV+w6PWgoKsmoH9Ltry3CzKdvwYZoHIbPlMFW+faurUH2mnP/SgOw1ax67b8r95Em7110dvoDdQDSNBE0Qgimgthr6Ajcf/rN6MvVqKJzldiRuUHa8k9a5W9cB5CKz11PsR/LX+F8/kOpd6leALsBCClX7UoZ5UdL2nXJ8MG0oHzULETTYQxO9ccjV92Nb2EomhmeKFW+dfCeFmG6lPicweLlr2HCLb/AusYYsj6i0jZtf1OcTtWHyjufxZ+RD0AyOK1Ci6HxRZIqVYsdqjQHUTErJIWo+BTtM0y7iZ4Tt1T6RvPIS13svNd5AUAxDzLO6fcjEgtg5+j2WPCLOcyWQ9VHas2dVepKSVbV6+afA6ukLsO1f3D9jkAdQCq+C3o7gCTqjATV08THp+Gxpc8iGSBzNOXwe6oAoas6xWt6V3aalDBTLgHdxW3c009UQFTQFzj2of4tr4muC0VBbcBVTaz3nD4kNs2Bu4ynspcp9VsaUDWgvQF3jZ+Dg7fYhzNguUbKo38rVcdO3MO5QwxZrEYcF95zGZ77+CXEo2nOQDTt8gE5ALspoELkqBRXZFypj050V57aLnWiuuE6RUdl7we5z7OicfyQbD8sunwBvu3bisGjIDuRzozkH3GlK1j++9cBJOcAkTFFFJ1UhXTZw9fgkff/hLYo9XiTwQAyPO2mupI/WAeRSwWUiwBIhaIs7gxbCRJl3XQj9pvo+4u3ktpPWmRTy9hlcc2NgUVPODZ/cyqRams0UiaWYDUQTabDBCDFGzH3/Jk4ZOA+TA9Vy8/XH0DKt4betdVnrHMBJPEkeS6ILoh1pZL3jr70m36EUiEc991DMefoKRwoq8VO6ikBgDqAVIvVdPZtVwNINHp24qm3nCbfRdaoAb9lIGj60ScWwe/OvQEHDN4TzQgi5Kp4cPQ5z4YUs6Vo8TqAVEsp3/X3+noDSCWe3ZyNLBgK2mDitdZ3cOqvz8b6hhiSRgrwEXUcBZ0Eq4NdcePqtVDtOukAkm5Ly4Hah1BmpyjwyO5TJCnM+XJ1L2m3C+tH81mUptNTNFRFuvI8882jtKNs75Sukd1xLNFjYkh2AH5/1T3YFgPRgiBnnYtqKO/9SnXwOpI4TpCTEkEzMDlBcMJ9l2Lxx68gEUog46NkUBUYpiHRv0XTd7LZlD/XOwAkucx6woAX5VQ2vdpakukkkg5hYLoF9151G3bhhKegvWecVXD/rcTTVu3h4O/XAaTi09hT7EdHuuSz3fO9gx45KXdHuRzPivaZ64lKHthU8JaQF36SF9QtQgATitGacJaWRAQnDj8C0348GX0RRLSWABKbXhbDOeuRxKyXbsX85+5HezSFtC8NEO2krCCsTn4pP1p55aoSltMGZBmnml6hI5zIo9A3Og253cvWhp317+j6zfl72fEzFafKUp9k1YtPxDhJ3/gsH4KZAAammnHnxXOxe+OOaIDfxRThpFmVu+8q2mqd9qV6BVKnTW3HN64DSMXnaFMAkEgAUiPOv8bexYRrL8D6aCtSoZQwLnWDS2VcydJ4u7m7JlI73nHuK3QEXQllJw/MK1aVEa8qktS/dbWtf0fvQSF+LkpOKcggeLaZyoH5S03ZYJkuygVLyn2vgtd7AtQDYo24e8Ic/GDzvSWAJDK/y+w/KB/XkcNBdBUWZ6t9itU4ec55eL/9UyR8cVjEey4aIImHy9JcrXLXUZIChXO5RdUp8JrNbmU30ibcrg7TgEaalWg6iL7tjZh++mU4athB6IMIArJirONZdw/Ldb2OAVQ2ete3NkUAKXfaHMda7fdX1i/FmLlnYXW0ndAVyaEsG3CqTa7/Wc1a6KU4rvto50tly/L6q5x3JcfyybV8tC50vXcDSW5qSZXppM5LI5Z/Lik8KhMyeaZbUrpwfyZRvUIAUp94A+ZecC0OG9CbASS1BvzmJe4aJQEcx8Ud+CrkTpR6/xKHIS9TmdVi8RzpRPzm/HaS75w8RwqUbZbpj7uuvAW7GNu6Ai3lPdV9dU8JANQBpNrusc4HkOSelUmxPHrJduUkHgnZR59g2o+mZBTjRp6Ei783gfcv0S+K1CLnDBcP6xTW+HUAqRop0P3f/ToCSKXbn9qVmtmQZbpvA8RFQPv3vv88gWvuvQGtDTGkgtS4XNpTLsektnJCWT7OGVS2krYn7EPpkIg53xMv5BD5KRuqcOKFHQaUc0FZ7ULhKTngDdA6oIvIOg/AzJhMfkk9Jn539vU4aLN9OFBHbBLi2yV0psq/LPaLl7K+QsKJSrLPsA7jrp+ItxMfoj1ClM3k8JLNq+xi8X76ChayOLr/RJYwAh1g1E0YV92Q9gsVAeeqeQMBK4iWtjBmj5uGHw07CE0yoaByP7yEMZd5SR1AKj5hPcV+dCf3OfZEx75B95xGJ+YmBZ/E30WIRyQ0iuMiKnBEf15LWEwZA0NTffHo5DvwncDWTI7mY6CpkG5wSzKvzLGpOfMsNfXwXocUJsy7CH9d9S/EwnFm6zCzRNVp2H3SRQsLmQxa0hnTR+FYgU4Fkr6Gyo5093gShUYqsd2Rq7bVqakRrzZyPMHS9KkriVsmdAizVS6cjAdEsmH0a4tg5vjLcdTWJNNC3L+b0wJ7kmAraY2KX1QHkGowiZXeog4gFZ+5TQJAskzEjCzWIo2xt0zEkjX/QnuEKAxk5Q4BKpyB5jQ3FSi8Y5BWDiA4AlxH9XVT11kh5RSoNn0yYKnGQb/2KUGqstVkhoBWgq7oeeh9uDG94jQVmqdS9KbjIyizBvgxDFz50b8tgjtPvxEHbbE3l8yrAtOOb+a9onjIw3v1RqTxt/alOGvWRVgXakUimEbWysIX8Nscs6pSw24SqwLsPMdkRzjPrHz9y3/TTv+GljnoIwcj60djLISLjzkXp+0xioNOUYaPBGWizrledGzKUZUXabHamr1SHUBSUymyh5RjvRZxnDD/TPxj1dvIBjPIWBlFEK9laLor7KQlWrE88IYf7EXmhSdDThnlblNayT63SUn/Ute7zVv35tFAf3FKGRhnOScBngrR6Q73qG7cRjIBNLdHGUD60cD9enEFUofT4rnAcRnEL+S6ejKny71r9ddLd8fedJrDSKfIMuA3fZxxeM5BP8O5B4zl/m8RCTJV+/yeEgCoA0ilObKlrneXAEhCUHsCtgZnzJpUiSkDGuQ+NyTD2GfwLrjtjDkYiDD3ZtMrqfX3KmxRFQ7p1gGkUndGz7xukwGQ5PR793gcGe6H9Ou/3IT7Xv492sJJZIwsrACZEVkYfuozVDsZ4b6Th3rSRQfsDbA63qJj8bnlgKNfhZ7NBUn0e1BmvdSBlrfBeP4Mc+oFGKaeqMkQLjvpQpz8zWPRl5vIO9C1GIP7vXJmrwMAqZyTQjTlVJ392oZ3MP7GC7EisAHJAPW6NUHUTMKFc3V60iray3lSD7rWnlAZD7DXzxmjK0xM/asyGdYPgYwfTakILjzuTJzx3Z+gH1s0kq6qtDh4l0xEHUAqPs09xX6sDEDybjQbepAvne/3yneobvu5fFT1D+7T4yBJHKsisJwSjOl/fgP+jA+NyQgmjDwZl+5/BvoizHJET8XJHVllABLFHim5IY4sPsManHTjOXi/fRlS/gSs/9/ed4BJWlRrvx1nemY2sAlcQJCcgwQBEZEkKBnxKor6S1gQFJQrGRQVSVeQYECCAYxXDAgqEgVJooJLxnQVSbsLbJrQ+X/OOVXfV1/o3DPdyGmfkdnpL1S9VXVySJtnWh23xfLzQa5gdbGwfu0HA7h5q0LZbdygsU16Zevc78xFJsgpzI1ktVvkqWE7Jc+7ghT1ZSqnMH0ih8/+10l478bvxgwOkkrz6nhvMbaoznZPf9ytDqQeroM6kOqD/5/vQBIySOnvVO7pzhd/j//3Nao1OiEKA5U+8gTPYOm3lCmLVKtydNPbOlCzOE7YN2SPI6HDRaHcPxgG4CkCPlGW34RMcxN7U7e0TAYG0zckXKKt6fE3uNDteRSo1lkuY05+Gr694MvYdbXtOYKDjBzMULjEgH1wfebiqyeWK9jZGvXFlOxyDSVUsmIURfxxxZP46MUnYlFmOQrJEiop21yVhAVKxnIiOmxDVlMCIVwuolt49ew5TlkOG0WTLpCCkcO7Nt8NFx1yNmZggE1O5D5igPhjU4h9G39AvAtp6Z4YVdsO1TYEr0cHkg9jVCqy35Fh75aXH8QnLjkVy4ZGMZHKS+o3OVXcjMNQhiBFNDVdYdeXuQPr5wmZ/EuQXvFJNaVYomJrrQ0SjtUKqAEiyJOSbDMKWSE2Ai7Px+7btrdZwxvJsDJtbABXfOpC7L3KjnxuuvnpnxJ27kmPmqji5xy+rkXloZtAmme5zbZ9DivjSqYSqOTLyGEYGwysiZs/dR1mI8d0UAIeOh9/vxgA1IHU+Vq623OyHUixBmjXEJJIcKQqyhQIksG8wgz8+MyrsXFqLTb1ZhwHaBy1jXciqQNpEkhQXzzyP8GBFN6dQfnI51d+bowfNS0Z2yUsQwGn/ew83PTn27AyO458Mo9E2mQvc1CKrRbXWcCdf35llEZK8UrRiaRjr7IZRtbA6kZ7U9UEK15F+atv6HP9Jb7cJLfaSVmeFuXnrMuVSS9OIUkBFfkcDtn4nTjn0FPY+UDuB5KvRH9oREvN863RMXx5A/3A1yPMbzQ2gHV5ykR6cPnjOO6iT+OF3DKMpcf5Gy+lgEsdOY6xvjh9bQ7CVstwejpFShm65frIIJ5IIcEBMTkcuMme+MJ7T+MG81JXIuYTK7L53fLaHHnTt6kDqT5U/SI/yig7le8tfXN1i7COZ/FoRGPq4xbo7cWPIlmJdGKhiFL6HFwuDomU0I8kMDSewRYDG+CHn/4mZmOQsy596t38mOLlqyCChqyjDHCfN6Jrx//Pp/H8wMsYHyhymT3W052MHKbTboZODRhcu6AbZBDmFz4HkvW1fMrlWv4rDC8Kv9NR/QVpe3dccEPo5jiHEZWNN+XqZZ0qGKhkMTwxhH232BMXHnwG93KjXnxU0k56FdvnCt92uWvTxKjPLlQHUg8XRB1I9cF/PTiQpA8QlTcrcw3lT/78C/jFo3dgIlNAMVHyDI7iNzCk00uZdElhmxtZrKgB3hvsERJkni57CjRZJSIZKhoQZrPuk7xSTr6nZnIzkELwEEFfZSyHCw4+Hf+12b5cP5badtZS+GqhG47bs4qLy5x9pcZfL7qPDOv3TjyKY84/Ca+kxzgTicvZkROOe7JIvWxrJ5S8DteoHlWy2twFPbnNEwyMgmGx5MyjSgrD+QEcsNU78dkDTmFBiSKW2QfAN1pDfFRZjDBmRxkM6IVd5uDqQHKFbkNSqlVMJKg+fAGf+ckF+N+FN3EvpArV9yeZihwtNdLuW3IqGzpGR0f2lc2Acrd20AMudM6nSo1OU7yNIUa5cAVOml+gTrKlt80L+vUOZxxGg5UshsazOPsDJ+Ej6x/wOncgNbAE9YTyxWg3lvNwZi6pHZKRSzx/kEoSTgzjqtMuxS5DW5j17N68+sUAoA6k7tAEu7um1oFkpEiKLs9mUaH68MZImi6nMVzM4QsfPR3vW31vNha6RUFrGTIcydQxLNbe95qB1BfErO+AwGgAACAASURBVO1BvN4dSBY4MtQtQR5n/eQ83LzwVqwcoH46JW5eLr0VrVmvbaiNhGTvd01xvgPHGvisAiLyuT1/3DJc2BT91wypFgXzgsNtD/iQlObTAP/93uy8nrASgJguJZEdT+HgbffB+fudwc4j6poTdD80oqUNhP/w16F/x91t+/tSgOAKlPCHFU/g6Is/hReTr6I4UBKZNxT3FpOa1dmiTvndxtjtaM6+A8n0MXFyvSl+KlNOY6SYwz6b74YLDz6TMyiolGnNCiAxPoGp7CGiDqT6m6pf5MfubP2wAylo8Qq+oxGNqT+igAOJCYp5ng0yZKeDrWAB7iFJ7YdmTYzguydfiW2nbYohpNlJ4drwmq7K4lDzeN3WlIYz4ypwhmURf1jxOI646AS8MrAS48k8KmmpBNOM08hFpCavcM0IbnlkQ3R9DhSDb92HyvU+X5N/1dX73b7cgUBQCgAQmyzZDVOlBGeF7b/13vjMASdjHoaMY88ZYxM8pDt7eOqeog6kqcM68iZ1INUH//XgQPJFeKmh/E+8jANOPwwvjizDaIYil6gcSIKzdiz5C5tGW07BjIPd6R0SZJmuOTZ4o692GHMAE0ifHIdVfdvXiQxk1YotVSCGhkCD2Mk6ky4zADBzPIdP7HwETtjtSIwghazJZhFFwA4inrU2jnAz95Mw4D1MynQxs+XmnCVQ2YqHlj+Boy75NF5KLUMpU0SFnEgelySNwzArp3q2W9276bFMFq5tPtczvdvJGoGJFYz8EPbdcnecd9DpbHDKcMSyNCkUcSlYCzc8hFqOPV8B7kz4i5vy69GB5NMvWRUfVf83iqwtmN5fe5/9Prw0uByFdAEVjsqUJqGt10+2b5ZoTnANfZslad8dXGPXTMJl7AKLGMosivELhUVNk1NpD7r5r82Is+felrWTv1MtfD+rqvt7kGhLqpjEUDGHBXt8EKfvdLRX4sAVn9s8snxbf2Ug1ZtJjOXBcRh2gkF37xWllSPZ2KEqZ4J+UtUkpo8N4guHnoz3bba/6RHgZsp2vof6xQCgDqTO19Ldl1PhQPKaFpOzk19O0Za0dSlmVf4yOJHCnPFpuOPcm7AaRjBCGZGOHBSQtDrwi6oDqbtUaaqf9lp0IEXlznguG7etmcSHKhSQKFxOkG5Q4eblp/z0XNy88HaMDkygmKKeE1bc6Cz7iGWRwOCjEnM4Yzs8VzeGutaxNRWDxW9CfqYa1jovGNEpQ2SRFLWA+ghRpHsSIxOD2DK3Hr5/8tVYBVkO/hPNwHix6mTmRnRSH1CRz2ICiqwGHHce7PqRfk60kK6toAqpMiG63fH/czKezbyMfK7EBmH+sYGTda2XU30CW3tfcP9EPWMyNb/0MwUGkpuISpIfsuk78flDT+fyyrJ+/urJKOzd8TyxAzbR2iRZTyeHYBmX33UNLr37aizLkV2md595K4bx2OfuxFwM924Qzpv7RX7sDAxX4XN3V1gR7PbOs14F/z30G7cuoMwjh07kSllMHx/EaYediA9ufCCmcW8dOlO1KVRgtCEHRn28wgG6kiNK5eysE+ljF/43nsu+jPFBomut86OgnTE0Ggd2xsOyPecyj7449MKlHf6lMTa8wAMbyN0xGUi2Ogrxpkwxjdw4OY/2xHkHncaZR1S2ThotONBI1Lxpu9BdWb+zvd/+3epAah+7ju+MNzjW31huKaxuyh701qFCBnNXDOGO82/CPIxgGNmO59jJA8iBRErFO07dF4unjWI06wjQnTw4llYFGUMcthwJPAnNya0QSiZVEjrveulBHPPVk7F0aBxFFKncMzfiRMpGn9EE/FJIYfYRNpQ2BVWIYNt7fDN9racarlQ1ordpSu+LgMZhQpHViSSSlQSnr682Z3UsWrwIpXQelQSVsnMiMMzL6zKYpiYVc5FTr3X6eA7H73oEPr7LEZiJtKmgLSO3axJ1zrQqQMRfb+yD7AhZjjx+N/oYjr/oZCxJLONMJGQSpoG6NcTY50g6LGU1+Xs0nmbEsM12UWvivtZwCaytUb68nkf5Aey75R743EGnYS5yHGUTTqy2DlVb7i6qGAbFi6gI0n0G/iomcO79V+LK267nDMISK/xxwqh/OibD+UeG2HnLR3DHBTexksGZW5P1cYRS+TVuH4hxggx8v6ZSdl8+FctzknEnsp8RPkMO3vr7177YOJCIHrqNrZxMpEZTjwqidjzhO4Ou+qADCUhXU8gUUlh11VXx71dfQClBznGaH9WxltKd0QIBjUbX+PtAFlK1ilQ1jWxpEAt2/yDO2mEBZpka2fKkzve960B6YPEf2Ljl0vvgiBvTpm7KMcF3h59cSxVpjHHtK6LviONbPnuNUqqILkOGlmoC2UoaucIA3r/jAfjsnidy5hF16rM7Xkqtdr6ebAD45rF4YPFCIEGNv8nl2/lzW0F1KuTPPMpYjhIu/+01uOy312JZbiw0xNbmHHd1473sG9pmjw7h20dfit3mv4WDV9rvwRiPdNiBlGCnjm+aa2V9mr82KSVXiGWTzJpMYVohizlLc7jzwpsxFyMYcvSKCLdoTYwIDKu+Ayn44EmRLc2poezpgQL1KDgcZ+xo6W/zCL5er4x3IHWwIZoEMnyOh/I57DhnW1x1zKWYiwyGbZnkJp5Xa7S1/m4TsKP9ICRQYxHGcfZPz8dND9+C8VwRxRQVSZPgFBm31ctao11NTMUE5pgr+TVB/hkuwhM3xzgHUnCkJq/Ji74Pj0xKAFPP14FqBgOFAbx93R1w/gfOxBpczDUBrvwd4YPxeES5r32flQItqkFKHg43Co8ybu7Eb2gNKRNpwcUnYVFqOfKZAsopo9PZiPYGclljntLMatZ6Svv2puCdVh+1gaFeqhkHFSSrknk0mM9wYOCFB51lMo+odLz/JH+U4fUISq+TTxV8TCfLgVQLeXel3FJbdkR96UDqsfzYzAmof01ACncurfX3IN1o3b5gVtkrbebTc7E9mXLnVLWOsvYqWUybGMBhOxyIU/b5uCnZaXKP6ugBgXNiVeaGYLl6qqX5/pPETlnEQ8sfw4JLPoWXkktRzFZRJkLM2VPyovp0y9cwhLUYnCME2rdA0hXuyCxFcPmg/C2qkwVWy41i8Pha/D2BLDFLpwzdpp5HiXwV00vD2G/rvblSzlxkOfNIxhTFIGAfaXo9Gi5Yzy5QB1LPoAesA+nKW69DnhpmJkXB4zgYp26sJ18QYfHGS1vRHqnmJxH/XCF/w/kM5qwUBxIretWM4wC3R6L5d7V2ZVQksA6k3U7dFy9NG8MYO5C6I065Y4u2tTR/CcHrOpD2mf0WjgDo3CDnz9tGLpEi/LU/fQ+X/uwbWJEbRzFjHCyuoMmZLUZwZoJGgraUEuDsDJNe6YtdDiNsfdvITuN+RabJpSGPzOy4t4eUVqMIe59YB9cqVUkhU85iuJrDl864ACeddRJWDo1zo1Huh0KR18yvbEZTSJxsRutvxO850psi2aoYmchhp9nb4uqPXYbZSGPIM83JGZzsjzBDiVajTKQ/Ln8Kx15+Op6tLEY+M0FSA6pUE5czKypc+9sqcYK7ZDR56Uqh2t9hxhp7chri1QAFvl8yP4R3mwh6e5u77TjzSq4lw2e4v02WereMD3EkxxcOOpmj06gutphMzXsc+jfZ69Pq88mB9IX7vo6rbv8eJjJ5VvZtZgx1LBG5I04M6sJec3Cu70DqsuoVeVxEAvTWuZCoYgUKuPb3P8B5N38VK4YnUK6UgJTNzvH3hx8L6j9PfguLkMGCm24Aq0+K4vD1AQueC/mXCPCmbL0tIxlS+P37RMjOFbJ4Q34GzjnnHBz5xROQHyiK8YMd0sZwbARleX7nvMzn5/58ElXqEZDFDnM3x0+P+Do3rA+QTuOwjdvfzZQGqe1A8oiAebRVPqKEuxlS3ur5i7++y/s98BLz7Ijj0p9d8O3ULDxEykJrwTJduYp0Is3Rhgdvvg/OOeRkNraYFtN14g1bQ8wGSZCj4cBvfgwPLPozd+FIJI0xKFC3u7Vn17q6+/JnGGF5c9SRTTOrhBxIFElse1EI72q+75qhO9ZRbQJnPBLvsavwTvfHO3t02DiQtkfW9LSqn1fbWv4sOQb3J8POooVIkGPQOLQ9vcFmunVnaZ0zT7+SvEIZdaJXzF2ew10hB5IfpNP5AAhVDlBYch9OuPQ0jhL3AhScsltiqEgEMiE6pcKSUW6zX6ugkn3ZwgAW7BnnQLJcbLL1qc4xndonVLEIo9js7N2wZPq4KYfjyHz2YHVBVArPy1sJo0YN5Qex07zt8I2jL2EH0hD3MLDZQk7PTSvOdQEoWx7OLQtnM7cpwOz8W7+C793zEywbHEMha/RBI1NwcIox2vnqcaeCvZ1ULf4ZzTavx2kjJexMlQeOtPf6n7p9Ihx5hvqelhOYNjGIgzfdG+cceprRDcj5EM0l78JydOURtCa0hlSS8I8rnsYJl5yOf6RewvhAXoKdyMHuaJq1ZELGlfemq7i3sr5hucxOz5XPQlRQFH5P7xcaZ6935GJHn5EyVlb/c/v5UjBMBtPGczhgsz3xOV6/DAcG2syjrgA+CQ+hc0kG85Uo47K7rsWld19jMpBCu90rbxXVa2vKQiGOGVglB3+HCjLwc5cP43HKQKoO1Sz/PQlQRB7ZC/lxKubV/DtCJdEjZdxi7Lj2vDgVf7iAhsPX/OwjsodVkC3R2RnCflvsgfMOkaw9yj3y3RTNj7j5K2tTc6JrNhOJnEjHXXQynh9chrFsHgkObBdG6suZYbOt0bGdYFP7l+D4fHylNL0807MDGHIYLxJExy+8Rvouw+tRLKdLaBf1mgrqrDQfz6Fn7PJ8RyKBbCGF6WMDOHKvD+DjbzsCMzAovdTrVDCaTG20+bXt3pXqQOoeli0/iRxIZHC8+o7vYTwzLhHL3JzLNE+Lkuy2HUie4u6W1CKjPRnvTPbI0EQa80aH2YE0x2QghSMgJkF+N7N0BRh5y0oUsASjIAfSomljGM3kA5FGnSp+Pry+aCS+GMnwYELjvGSgkMbMiWFcduL56L4DyR8NORNI+f/MTy/EjQt/g9HBPAqUiURUlLKQaN0o6oAUdFsGIeRAika6m5VjxuUY/COlnMydMfIp7yHbo44yeQzXIwJbpT2UJCO5cYJ6aZ9SK5ui4gcKGaxSGsGXzr4A6yXXxXs/8z48n12M8Wyeo5TCTpuIkTFWZm6CJNvIfxovRXSQwlWucs3S7edshWuOuRzzMIBhpxnhVDiQhHXJ/+h9VDf7r1iCoy85AX9f/n/IZ4sopEooJwhr8iHRuhsHGxmg+QGyDswcqUFpMsX/tRJJqDCXt8nCUMad66bOl3UqkuDAjJPKE5LxyBrIjVGOHWFAMp1Chfo72VNPGROVJHKVLHJjGZz4nmNx+FaHYBbI0ZgRp+Jr5OM6kMbTEyil6SzYDDLf+RfnBOnaFKsVjBQGMHeFZCDNwRBGApmkTZyXjgYTfr6/iyQFnkqzTODTPz8XNz5yG8azBRSSRNuMmuQ4WMTjJtmAdl/L16YMnL02HMHoCed0bS1DnX8C7Pnzjcn0Xuk/JkZQpwylNTKbv/HZKyWQqwxiVn4Y15xyCdYYWgu7f+k9eKG8hA0FVqiWfnd0VrvjPPKWKeC0pTOY4lIvO8zbEj/7yNcxj+N0Q6J5DSdSnAMpbOi1DqQjv/4JPLjEz0By+YEJYzDmHXm7J/iHKH1TdKajPTlZN5uR2zBrb5Ki6tiAC+abZacMKe2psslKY5XIBGUQD60mkS2nMZRP44h3fgAn7nQUZx5RjwCK4q1dWrX1Odp1XYw89v/mMXhwyaPsaKhWqd+GJdC1JL7W6MjkyZ/Bcfj/cn5j3MiBVMYylHDZXdfgirspA2nclEVy+JVTriKuv5iPctBxbf/Obw0wV/MPL+CD+mBQXfs0Zq3M4dtHX4Z3zN+eXbxkEPDMsjXPpyOZiNhQ80My5IHfOg73vfgIkCCjpTFYEm/2D2TrGydwR3gfmLr93rQTGMpnMG9lDndeIBlIk1HZgEZBhvZbljyAE758Gl7NjaKQNeWRLe1xsWKS7tKlzmDwyk9Wq8hU0hgs5XDUbofhzJ2O4RK88vEpXSNHYWejeS3eXeVqE5uevRsWj6z0A228NbOGnW5zC+P4Mzo3ya1DEwPYYc6bcfUxlxkHksjX8rEbO/jPthE3Z9jyRp90+A7qiUQJSzCOG57+JS764RV4NTWKQrJkAk6JlpjzTDKJp7NGlSVLz8LBW+0h6t4VJEIRWcPAZh0M/vdV0RVSqRh6ZIIIK8AAl7TO4oi9DsOJbxV+SBmbwg8nzyLR9pqGbixy2acS/oUl+NDFx+PvY/9GMV1EMVFExQsa9ssZsn5a8atgePKvW9IqyGQaDDVuhS3zqHeufHOtZxD29E/bk9k0k+fSfLQgVCXFZh+RbpcABwYWcjj+wKNw5JsPM/KM8Lt+/1gHEpWwu/SOq3HFvd/C0kHKXPb5nuxrGyBmqEQkQDIqL9WVrIwO4/oZbPDh3OUj4kDqcQm7qZQf+3OfuA4kkymZMjIF2TsStlqMrH1Angy0jBB7I9nzPL9GlZK400iXEhjJD+CIvT6A4976UcziXtBpZ/f1DhmbifRU9V847tLT8JcV/0QxU+R+fRUTyC7RwsZhY/Vo4whn2m36vFp8AqFf7LSWcyVwCa2SX8U24H5H34YpnXvqWB8zwap+ASdzhakSIpV96Emk/9O7rZ3TvJuywaoppEtpzKqM4OT3fRyHbLAPr0vOdKMKynrBU96a1tS7tW32zepAahapSbjOOpCuuv27yA8UWKBwa0l6UdD8bitidrIF7b22L4NtfpngimjTSjnMWTaAOy8UBxKVmpg6Fm8JglXqEhhDEYuxErud8m4pYUcR3V50eLALTLvL42ZxJE3UOctIbD+kKCE/KnWwlMb00Rwu/+QF2Hv2WzAdg+2+NnSfFRblz2VUQA3rlqKI0392Pn7x8K1YOTjGmUgcacYpq2KEFEeXrF9QIa61T0xkkGPpCKfnR40gNrPEeo8IF1tGwQqgxsHBNVvlRxhmGclyiksqrZmah68cfy42mbYBR/Qc+/UT8ftXHsZodlwA56Qq2ycoCJHPGFzFKMguYufBR8fpR8K3C+PKFQcxZ8Uw7jjvJqyKYe4v4e5313DayalrZpNQFF45UeVMJIpYu+hXV+AH9/6cyxhyJK0X1SAREdxrgB12YpAiy6Jbzs0aq713ByYWb3cKq5xNKZaeHmIZsTGGWgcSl7FJitPOOD5thpkI3lQ6kzI3ZuKC4z+LnVfdhgUkjuSIiU+b7HVoZq1qXWMdSN+4/bt+CTtv77lnwkbncShLJ68UeugJpyJsccS3cSBJySC7r10a2/l74wbuU2V5vqXm9loawTjK7ET67E8uwg0Lf41XM2OopknQFPGwWi4jmc5wZGoiaQzxhFPAqBqfKxPYs4EMilDKvDd49w6LiaFddA1lSJlIfdrDxIelFJ25tgoMFQexdnk1XPLJc7HttA1AhUcP/c7H8cCLC1GloJBkFQmjYLoNpzteeIcXhkVnkh3mLB/CI5+7jWlbNIuvrvpa1zI9igpeQhFHX3UCHlj0ANNvNgcYZ6/QJ+sYtxW6ZbZN0ZRuADNlz3D2gp2h1WRMlrDwNjqbfqadVSZZQUqmkKCydeUkZ+jOLk3D6Qd/DO/Z7F1MC8lYRnmYjcrotDtlykA64FvH4IGX/gywQYsi8WyQSdjA5E3OeV2ztKT78mcM+g7dMXvOcSAtNSXsruASdtLLILhvnWmFa5/HARww9Pg4RPe5yG1k7OVzUC5hldERfOvoy7DH6juyi0EMas1i6QV61lh2MshPYP9rj8WDix8DEkXOLGP6ZbO9Oz6RYdppmpxwuWKh/gSh6BWDoZKq3efky1FkB9LHLzkZy4bHuVwUY20d7EZWZjmZDbTGqNPuwQkbhcx+yVCwVD6Lo3f/AM7c6WNYpZo1y9r9OXcw9L67lXS9zc7eFYumjxr9IcmyAG8mY2yKlLrpaBamHwEbivyqE+RA2mnu9vjGgi9jHmdK+LS3+ysYpmDRCZVQNj11ilyl4NOXno2/l1/ERK7EDgib3ZxMUfBYiYNtbHIzB/RZw76Nfg9ESDfLk+PoUjACPzjysDZhvjUVE7jnpRkHG00tjxRhlr+joMN0OYM5pWk470OnYp+1385ZK1TI1Q83bIFedrRXmr05ukNs4NQEyliBIr7066/iuntvwOhQAflEnnveytIYnboqdJP4kglFkeh4lj8NzbK1D1uSqOI0PPM356sgF/Pn4yXMM/0sg/abv89IVqfAJROMgQqSxQRypQGsWp6JLx1zDnZZbTs2srLzr05oV7NId/M6Z5bmsT4Ksm4VDjq5+I4rsXI4H6igwffWlRXC0oCrG8UF7PrXe/2vTfArvWfusiE8/vm7MRdD3YSg7WdNnfzY9hAn8UYTgEB731bHsCKykUT5DHN2i8nqc5yLNpjQU1WZLtL5SmCgmMVq+en49PuOw6Gb7MO6wCAyEmhkAodbkhe7jILNRCKb1fNYirO+dR5u/8d9GM3lUSYnEsmbTNeNzdLQL1d/ZtWaaIYrdrPt0A9A5sDOcJAop235pzaaoRSerEkSMHYoz5lHYyP7FAdgm+B3m6XuyMc2s5JacAzns9ho6E0499izsPXIhrwutCrU80g+cdSk+5JDl5ezrcepA6kt2LpzEzmQvvjAN/CN276L8cwESij4TdPsPmQhwv7DLYHSjuBklFjbmI3pGXlYSRBIYGg8jdVGh3HbBTdiHqY7hsfuzLf+U4LKKJ3r8YQ4kHY/dT+8NLwcY9SszfDqQM5nJ8OLlakkipKA9wgZ1WAupTFjfBiXcwbSjpjGGRLtrEPcgK1x135HDrQyGwEuvvVr+ME9N2B5ZgzFQaBMhNlGMHPUGTEcJ0reY1z+ewRdx4ATyGVzOV7Q5Bsk7J612st8YcJqiLCkuZssGcMEBxNZZCZSWH/mOrjyhC9jPcxmBrgMFZx0/Vm4+R+3YXRg3ItSoGfQji97DLKeghMUzGo6kLx5GwHdGDopo2z66CCuOeNyvC23JaabUk9xpVXizMydbLsIe/OM4xIp/SryuHvJQzj5is9yxGGeMpFSZVRTZZRJeE+mWWalqJUyKdlknvSyfhyhNI5vsd5XOwbW3SWN52gVEBOBxbq4LfNhGwYaBymXDqxwtwfKOkrlKXMjg7dttAM+//7TsAbmcL15ch45okFgCP3Mhl9BHufe/3VISdICShQQwHAEy57wHIKhZY1hbnSFs38ok3TV0em4/fxfcMR3zitFOtm7WNwG8vEpR5iikOBpm0Sf+5tL8YN7b8TYYBETiTzZ0lFmowdvaFMC0DjaHAeSpKNHzbQ+JQvT5XDNZUMPXWeQN2ZzL0csUUkxN7NPZsZ7uJTk8gLrT1sL3z7xq1gDszCMBEfCf/B7/43b/+9BlMiISZH/ZZM+4mVYiZHEpcqNljj+e5eBOXhUK5g1OoyffupavGXGZsiw0h6l89Fn1j5hli5SBtJLKOHIKz+O3y95SOg3ZzGLWYANWg78NelyQNFqb/a9v8saAG2UutA8MuT5gQtCE5MJyb6UjymbgAQyZBCbAIbKA3jjjDXx+WNOx065TTGClOf6JQeTdXR0Oucwf6M+G/tduwC/f/lxKXNWKQkJN2cjWCrZLlo7tKS78mfcCMK717Xr+BlIV+Py316N5UPUu0ucCdY41xq2oRImMc4fwVqMfl7XQuNgnT02gm8edRl2n78DO5Aoot4G3rQ2jrirxYG03zWUWfY4QLpFQiIq/TIdnVIfgzZvCWvkNxGbvNSUOZrEwFgKq41Oi+nJZ89O57OlJ4gD6X7usUcZSORAovcT9uViCYlsRgw5sTS/zTE4PEkMiRWkqxk2nC7Y/XCcvsMxIQdSt/SFNsfbr7dVgEXJldj87F2xeAZF+Es5LNa/WLcxjgV3yzbj4K0zX5slKsY7qqAgvGuYeyBth6sWUA8kKm0tDqR2KF5juJs9A1Lqmnjvc3gVl996Df73nhuRHygjnyqinCijmqwimZJKBHweeZ/b8069yaTiiIXSltCNSlFxo661b+XuqJ5oy9HFPN04GVzJxWbd0LMoayVTpj5iaay9ylq4+IQvYku8CdPYTEeisy07Kvujvz5R+cluUylJKD1v73z5QZx22TlYmlyJ8XQBhTTpdraHiGBns+5t4JIEjFqdyp91q+sXlMeNxG7tGA5LC2RMcjAX2YnobdJ7sVIu89+Yt5nf2TVUlH5VuUIGO66/HT7/wdOxNuby+vmOo/7S5PzRRE+5LX37lXu+iUvuvArLKfDE1T0a2oDCKxRzlpzD4FYNCVQr4KCeqpSw66EDqXfyY3+d9OBojPzDpSn9cuVeQLRnazWnz1TVsL2suZIFaVCVNBIFytrLYIOZa+GLR52BNw9viBnIchUCn9L2x/mhvVBOABOoYBkKuOaRH+AbN34LKxIrMZEuoZSuopIgm48ELonjhpAj3Z4wMyXv3JJyTNMN/4plO1bu9DFo6EDiFhChyh/mDDNd40AVY0NjMc5UC6GhVhLS37iYxFApg/e8bX8ct8cRWB2zxXnEupndDTH0PxBI+58l/6kDqYc0yWYgkQOpMFhCkWuU2xqSdmBus0zjQPKi1tvYjOFIFnofC+gpDBeyoAZ9tgdSvebrk02+6GyPsQNpFO84dV8smT7KJey8CO7wee14HX2joRA5k5JtI6WSSVPzcogzkPaZvQPXIu3044kWEcFQ6idT9Aulv9/w+M049/pL8Mr0cYyTUdJEckmarBikvT4bZn9EvPas6McpLH7DS0EhuK/4XxQVZdosmXpqchWX55EIPhY4vVuTyBTTGJkYxC7rbo/zP3wm5nPrP6rXTcp+GZfdeQ2uuOdbWD40blJVKyYz1RjhIhGighDd7AAAIABJREFUcYKYw0RCi+FiG+iDa6LBRcgdwOnvOxFHrn8wjy4qoMtTwvkL3YoGjztHkoFGfZGKWIQVuPJX38b37vsZVgxOoJApcGSHKNe+MCJ9nZxydlbAdbU0D59wi/R4OtKsYuIrJI6jiPenNSrT9jDmM2qmSs3hJ7KYV5mBsz90Et653q4cmUaOI4rikIpQ4Z0YXIc2KF+nRzX+fifDiBxIX7j/a7jqju9iIm162hnBxROIbICl7VHG0+pgNt76WryqGC5mMWf5MO48/ybMwzD3suvkFa0BV08Vs9HgYkwlgy5l2/34iV/inO9fjKUDYyhli6hwqSVRTK2Rw6a7e2Q/kNnlj7BWycaIkcPDzYzXKMbW+UlBFeII8OvU+/SE9nAKQ+NZ7LnOzjjnw6exMEl7mNqaLqN9cN/XceVt12FiIC9Nk0Xv9pyr/op3nknr8SsblcXvSmDm+BD3Ejtsi4O8TBY3Oqq1dbUlS6oYTVSwBGUceeUJeGAxOZDGpIymyTioRzecVrGtvr4Prw8ZG5jmyXFm8uVmMRulyKX3bPyqUO+sDOYWpuPw3Q/F0W//EGfC0l4Sp5+J0OP+d8KJ5NM+zQicKYAdDQd861jc/9JCIFlCgpS6cDPcCB9pcxxdlj99Kbnx9iDpcTmVsPutOJCW5Wjf2l5nod4FTRunBQe3d4n82+exnElpsiikJIdsklkrhvCdBZdj1/nbY9CUsGt1XeuZpmwG0gOLHwW4B1LZL4Vr6JsnMzaGL/4Kr3yjlZ/pHcZVbQye08o55kd3nEcBDUNdL2FnZTbqgXTLy+JAWkaZ2+miBMjZkn08AxPgFDhD7Z+lCF8BlThJIzuRwYI9PogzdzrWKWHnQtjm+Wl3nV4D9y3GGDY7++1YPH3M9PYkdil0z5aI4rLdtuxNQ8Nt/Un7cmuw5+1IIYcd526Lq47+spSwQ4p9zPZ1og91TIYbU/OQqkaSApUAFt2ghN+9+EeccfX5eK76MlakxlChkslEu7ksXEaMYtyzNtRkw2axxATgtLJNap2agEhrHVmOgY0dIyXJYBH5yuoyNFYy0g1g5ugAPrLX+3Ds2/8fRkz/P+KHvFI8H5ON08qAJ/HaeLMh/dXv30r/olh7WsM8SngRr+Irv/omfnTvL7BsqIDxVN5kAJtsZbcnXyj7PkhJWqNfruzpbmXjpXUCloMbnefIdhGCn40Oxhgswm2KziqV3CoNYs7EdHzmyJOx59pv46wx6WUrwaHdPD/dX1JPUJfzWQWkd2sJl991DS4zPZBI/5YMLC8spMkspPBamX+HStZJKJ5gLCUnTS+WVAKzKQPpc3exbteLT0/lx15MuMl32hKdXGElZbKOjJ3Gd5wYfU8OkzAVU8YzXUohm89ibnUmPvwO0gUON1lHFEhmAwCbHMyUXSbzISpOfGkCRfyt/G+cddX5+MPzj2FFLs82K1TLJnBB5G0r53JbDobCLxNr+0kGplBL//COj9CVsDzs0eVwSUmPt5rzbpm7yc6XpAq5O1NOYzg/gPnJ2Tj3qNPx1tW2Qc70oSLqzqVUTd95GbOVhZ0ZuON3Wv21RrmnbFGbfpE6kJqGqvsXUpbBF++7El+/9XpMDBRRoqbrFH3NJyGmoS9HINRgQI2G5wqRnnGZdjKV2CEnBNV+zmDusmHcaZrdkne11qdL8nPdUVMJO2qsutsp+5oMpGI0UrSetaoRJpbcMDaiqAj00l+II9xtXelKBQOlLKaPD+Mrn7oQe83aDtOr2Y5rMDP54pJ0jlhnSq5YYiSRs3n8aeVT+MSlp+DFyqsopSsocpooCaUUCWSyycjXbz3rDkmtXzop2qwuAp3rQKIvvXqmpKNIzWaaQYqMByVwthaVgjj+kAX48NaHYjYGWJAkQisN+Mr4xd/uwieuOwuvDlPEoTGsOJlHbvSNLHNwseO7EARNMF6mgnNspOdEFalSCgPFARy0xV647MCzPUU/6ESybw5ysMl0ILGwKFUJTcRaAb9d8nt85SfXYOG/n0RpsML90iqpKooU6c4BG7Ycpdk1lmE6w66vONQ6SI1YXMjB7aVx+6nYpNNmkpJ1lCml2GB68C774+g9P4Q3cSVnSct2S5TZ7BL/XLg7oFvoNyQQTVzgK7REz8+9n+j5d1AYKDE99/rn2DNp6v+6TYVbNRrGClY2Yqda4Z4Tq66cbnpODE2hA8ndQ755xhGp5BTbzJsE9UQio24B9409ipO/fBZeKi5BPlsG5eMmMsaRb7uECZEzzwhH0ltq6Y8hbkcHHExM7GWcppucPJutRSkpC0l8gAwxFBFKRlfud5RBLp/GJ95zND665fs5c5Giw9ImEmkp8vjRv27FGdeei+WDoyikS55zxY7SPYsdsTAB1Gwh6dkkcwCmjQ7ig5segM8feqpXFlLm2ehM19v2VYyhgsUo4qivnoj7XhYHkmsEcpstezTbSPf+ye3ccdbE4ZzkS8IrZ/o2GBpolSMpmUWOcTKgpJAsJ5Cm3gCVNDLFFPba9h04ef8T8AbM5KwjqaVtS7mG18ru/+71fyBHw0HXfgwPLFqIcqLglTqz4AUNgm1KfpMkf9oxNrOjKfqbDEGX3nkVLruHStiNmah807eBxmizRVvYOe67/bxei5M9bzYzz9aEB2atHMJ3jr4Mu63+Fi4W7Uug8vK4aPPwsKIU17+CeyBdcyzuX7QQSBUlu8x8nK6fLcy0xqUB2croLkb+IIfZUD6LecunG70ix/y+MxoUPw52IHEJu1OwYloeY5TWxw5LgyxHoBrnKBvW7cCb2T3x7+TsFQ7cEbmbznq6LCXsjtnzcJy+0wJ1IDXYYRY30vU2O+sd0gPJW5pghonXRpt0jm46QJxMp2HqgbTKNrj2+MvZgZQLZMR7B8iy8o7OT0NqasiHxYgy6MghSsGFFHzzT7yK6+//Mb5364+xIjGKYqqAcqqKUoJOntGpvOySqCOp8eBrjzB4evySwh6/ML/4AS50FKn/LJkbxTjOvLFcRYbLt6YwWBnEZqttgM8vOBUbYi0O0qSSdQEaSw5E4wRr/+Q2nnkrV0RRspnGMk+p9BLcyyTjLkUBdy/+A776829h4b+fQCFdYL2hSAF3xJaMLME6tinnKBX+nADCpuS5ON05rFVHZQ1Xu2M5Wao4c9CoGFmBTIJ6tYAj9AfLottRhP58zMKIKVkXwafhxm8F/W5eG5XpyDBO2a1X3HUtLr37GumBZEsuxjlomw4+YUQNHWFLkF+YwieARhgwPTPLFcwbnYbHPndHz3sgWdSnRH7s5hJP6rPMetqSdWQTM2XTSOaymZZEw8kuQj2OMtUkV7PIlbLYY5vdcNKBx2NNc3bIcRQubdyMXDipU3QfbgI5pVuanB0KbngFBe7Zd8kPv4qlWIFCMo9SqsK8yeujzjveZvpYx1KL2rCnVwZnbCmZF7zlWg9NAIJkIFfEEUz/s60gqDpOJYUU8aRKCjMxjPfvcSgW7PhhzMYgB5RQEVXzan6xn58coqFhOmf5uRluv/CvdveLOpDaRa4L95Gh6Yu/+wauvPV6jOfyKGaofIjsuEDDNf5DaOe1nVBvDGacOVKSEj0mW2CkMIh5y6dxDySKpxaDv/0ED7Z/LibhCJiHjyUK3Dz0HZ9+N5bMHMWKLMWQGqbbEpOutVhuLxJJmxRPspQBkAgpKwgCg8UsZowO47ITz8fec6kHEinCnX5sWnrtVHyKcaFGnESYX8TLuPJX38F37/k5RoeKyGek3ih/RKr2BuQWXfBwsxfay4LSfs0+C5ZYervAvMsKsxL8nkSinMKM8hC2nbMRTvnQCdh8mGqEZthAIgnsotgUkcBjhX9g7y9+AEuGVvplXkzks98LyRhEzbL7qeNBJ4I7jbCy4TlX6BlUSoqYN0UWlDIYyg/h/dvvj/Pe9UlOE67HnOsZazrdBdbQ6r6/ZBxJUvqggjGU8JPHf4Ov3HANXqgswVhmApVMBcUqOVZN35ZIKUN/ZPGmSLtxLI1xZ2JDJeqfcX8r2f5aJkKQvWBVjtUYKGYwPJHFu7baDUcf+CGsk17DRNnTvpASIbzH6uq4oRUwJLFz7LvzBFIGz7v3G7jytuuxMjOGStZkBbJh0qDkJft1SYOyoBlxhs78tMIA5iwdwZ0X/RJz2HGbNSWGnLVuSulsBZfQfJqYnqhMUpqFMi1fYNp2HX74uxuxdCiP8XQeCe7JQhRQ9hT9jyOQPXoQHGPg7Ie2smi+QWHPGlJ9B5L0xrABBR7fTVAfN8mo3Hrehjj9sE9g6xkbcU1qK+Tbd1Od+4fxd7zvjCPwcm45Zxf7Th7rKDVG65ioqVZQD9eKljI1EvgxY3wIC7b6L5y+/ye8sxYg+05t6VrLFVWnSUGo4FWUcNRXTsA9rzyE0dy4GEjMwFmZ8IxWwTfWXJ9WJt1X1xqEvCLm1oBOoWnWAWpK0pTTGCwPYKiYxfTSIA7b62Dsv+M78abMGpx9Sb0B4iIN48hcE8erJkrhCNKXydFw5QL8fsljqGRKKBF3DkX3y/vidkOri9Fd+dPP/Ykfh4uT5aGX3X41vvS7a7F8mBwMTqZ5q1NxaFBY6rL0xA8UsD0hjbOhAsweHcZ1R1+Kd6y+PctHwW5hzQ0mKpP4M16CCRx81cd4XYspKjJC2WV2HE6T9uZeFbnKrKRQcRtBTfTZZELz35NAbjyD+StWwe0X3Ii5Rq/g3cRG0O6UoCKZciVKuPXlP+C4L52MZSOjmMjk/b4iCSn56wUqeWSpE/1FsJYIcTml7EAqpTA4PoAFex6O03Y+GjNNaeTAEXLq97cJ/3/YbVRycQxbnL0nFo2s5KA4G6HNpeVMHwU3TiqcR98JIN52qJQxkh/CLrN3wNXHfRmrIMlVE6jEu2RBm7fwDd0UQIMUPfxklpU82UWE5CLKHGBGeuFiLMcl//sV/OqR27BysICxbIkDDK2D05M/+QgEy6CFqbqPY6CemRi7nYtr2wbqnCkOjCXbg3HsVpMSmDkxgDfP3wTHHvBR7PiGN/OJIdxJNzBF92KWt5v4t7t76ktOos8YbhDIYpMKIwVuXCBreOOjt+CKn12L54qLuaQzlSYk+slqM5XgTBMNc+QsW8qv4dCtjBKW0a1WH8fIDLZW0Lb73dI5DlIinpXBYDGD6WNZ7LvtHliw/+F4U3p1dvqRLGPlGWlN7wYJdiLBNJxwCxfUGIfzZ5IbqArMZbdfg4t/dzWWU+AJydiGJnHGia0o0cKbg5eK7iytJwls8+P1ohTWlU6kMXtZDo+eSw6k3vRA6q382DbAk3OjY7CwMrPwCdurmpytQuvke/NTFX1yWj6DGcUcDtvzEBzwtr2xVno+6wEUkGh7QHu5R+HjOylhOK3B5PIO0sqJVlPPPgp6J2vtIizD9+++Ad+57Ud4Nb0So1TaP2kSAVj2phYcJtg4EGRrWU1tq5U70vBVLnv2xmjlNJOcIQHLpAIY2c30FKdAhqHCAKblB3HIW9+No971IczFTG7pwoGijqRue1G58l/kXPMfOpEzW1uTqbxaHUhTiXboXRRBdN/KJ/Cxi/4bL6Re5nrGVC9SlM44U4tR2Xi/+xEutQXA8OSMAMj307OkJjpFxlJZqRnjgzhk871xzqGncORPtirNxaKGA1eO7vLBcIgkpXlT5s1n/vd83PDoLVhOTrYU1dRsfsaNl9eWXyMiZmG3WQUUHUURX2nOnqAMrU2H18U1n74Ma2EWO9g6/zQWpOwVkiZa4sizJ/EszrnqfDz678cxQVFn6SpHLZXJLsn4uD92lI4xL/JrsMa3Oy+rIPOOcWohc2P2chVp8tRXM8iU0pg1MAPHvucIHLr+u9ghk6MODxR5zQKWqY9vTMKLMY7tPv9uPJ9dyvuRjABVb1/bNjEyUC/V1T0ZzjZwE/OkHqr5uL0H6K9kYE1IVEeukMUa1Xn40dnfxDrcv6TxejZerXZ3RHhPm3l7LtMEKxorUOaMjd88dxe+/+sf4cl/PY1CqohikjLSyhzhwc0LBbWalTaCbwsrGM5+iWQ82u+i42VKUU1wIS8KeE5XkshW0xhJ5LDLFjvhqAM+gg3wRlOiScrV+XGLzdIR8147rmZva3dZmr2vWsXKRBH3rXgCH/ufT+Ol9FKMpvNcl562ne+MNn1A3IzDZt/R4Dp6VaacYGX8kM32wTmHnooZLPSk+9OBFOofIZmWBTyDZ3HmlefhiRdob0+gSBGZacpW8sudiEPJzyCKE9F8wdHZsyGbSKwDiR+c5lru2UQa2UqK61LPHVgFx73nKByywbswC1l2jIugamvyC1slZZNo215nHozncq9gLCvN3IN8tBsb1zXo2DOcQKIs2S1rJebi56d9G2/EHGSpZ5NDO8Pnrr4ZxN94ZBwuJYGVKONHC2/COT+6kA3xhWQZpSr1ZjOlTj0l2LWzeQy2Q7dZlw5Mh4/xVpBLdRK/SoDaGFAFRs42Mgoj+UBJvhpO5PC2rd+Kt2+1M/Z4486YhixH6FJ5F8KVIhW9j2u/cfaYO2QXzVan4gYqED/59tM34gvXXyxlUtMlSpiK/1Cp3LYNp92XP5t1INFkrMHuD0ufxIcvOQEvZpajlC2jxCUzO/sIHRDjgNAmK3+5vJRjUFmWHChlsFFuLfzopK9jTcyW0q2WSsT0uag1uui5lb/Qm4iWfuvJn+OL3/8yVmTHUMyU2bHrNXs2RLNdaZr2uEdZQw2NiSaSMSFZTWD6+AAO2XRvfP69p5la/lL6xzeodIa9zJcyI8v4P7yMoy46EU+M/Q2jg3mUSZ4kmlSqIpFKg8y2QcN/u7N3eAr/ajIMqwkMTKTwhvJsfO3k/8EOI5uwvOPTCnOfOpBCi17FUkzgxJ99AT/9828wkS2ikCgikTb9MHmZyMDq87lOV84dAC1Hqkp8M8l9UT/73lNx6BbvxgiS7NwVO6Hr7Oy2JhB8Xr25eZqBccBSFjf1aVmJAv6Cf+Ln9/8KP7jlJxhL5lFMlDnyu5SsoJyUfhRiqPbfIL/FEXwnwNJ+b3hdcPFcWmf1yOjzpMdHEslSFQOJDJIl0Rs3esP6OP49R+Kts7bBTAxyxhetejBbOi4jtxMO2DnNkSc03gdsXAyXWzT0j4OhSC0FOEDwVRRw23P34Ppf/gCPPfsUiukKy1ZVEkcpXz/pO+t9Hd/hMT5Fjk4wTHMiup2fye4Qds/oTYZsqsZMParSlRTS5RRyiRx23XJnHHPAR7A+1sBM06tFiu8GEQrussa4dWuF6j+n/jjoW5Ib6Hz9cRnJDcfjxcwy5FMVo9uZ/tMcINgaRQqeEDcjX+QIH0DqIUMZekm2WRy05V64+MAz+az06tMb+bFXs232vab8frXKHD/BDsYEUpSpV6qIXaRKDog0n5K3bb0j9tx6F+y+hugClNlCziPJOBLaFuhU7W0vogGyP7qhRTY7u7jrhPKLczg8Fjk3kin7Il7Bdff+CD+4/QasIHc56YvJKvdzrzBNkyDRaCaPI2MG6G3juYctaEytTV9OyYLlTsbSj5voWSXBtG2kOoj373Uo3r/TIVid7YJkQ6Er4zD36YfvRKpP+TrBu9/uVQdSD1bEEl+KvCah4ffLnsCRl5yExZkVKKTK3BDTa0RvyETAZ8L0xW/U1mokFmd3UAqyaVKeKSY4an2/LXfD+QefwRFzpND6hCxOQOkucJ4o6PBzIkAUZUWK8Ck3nIubFt6JFYMFFFJuengn43AZviFUrrBnso/SiQyy+RQ2HlkL133qMk4vpegoyc/qlISHBZj6igQ5WaSGMvVHKuHBF/+In/3uV/jVn+7EWK6MUSqFSBlJrCC4Pyb6xxipbO17f/QOsyIjgymV4NUjtWX2KJW+RNFQGU7xHCymMJQfwDoz1sLh+/wXDtx0T8MIJQKJnEwiSobnVQVFPn/ke6fi9n88KEIyB+WXWNiW/e7jG3AgheW0YGAc3+sZY+gxpm46R4KVK1yzlNKGVxkbwPUnX4Htpm/C0QWkQIYjryNScKfL3WC71hNnicWSskh0g84FGdyfWPYMbrr3N7jp/lvxcnIlVg5I5Br1seAse6+coaswhgFyIqgYctuA15R5CShArrJoVE9TviVZTSNZySBbyGAkn8U6M+bjQ/u8F7ttvjNms0va1vIF/85KbId17Ds5/d2+l84l0fOHlj2JIy75FBalV6JIyrt1ivJBMJh5+zumKmk7A6tWkS2nML2Qwbs33xUXHHIWG+tIkJXygGbjhs9KO+9q5p7QRm6sLkpEJu3tAu/tCh54/k/42X2/wi2P3IVlA3lMZIqoEJ2ghtGBMcQL0w7E/tW89X3q4JWGYYXeRsWnkahkMVjOYmgshXVG3oCP7nsY9ttsL844GmRBXwTKoHgr4i/F+lM5w09+50z88p/3YmWWMqlMo06mvzEErBlMa10TKg+WK6WxysoMrjnzUuwwvDkrJ377VStWy8PC5KzWOrl/FzpUwQrk8f0nb8IXr78Uy4fKGE8TdaIgANP8PFafNhuwq0EgnYDX/r12CsRPyFmeJsddOSllKcpJDKVzWHv1tfGWTbbBjutthW3nb8XRa/JDjnb6kfjCSWYrdSdJ542y5n742E0454cXY1mOogTBzXGtLuuPUNa3E7mnW/JnjPQWO097Hf2X5Cdy8D40+hSO/uIn8VJuJUfrd+3DdJaITFhGFZmG5j6cz2CTwbVxzcmX4o0mcKXdPJy488oFBUh5T1D/TOox9yt85vtf4nX1A7CaRa82Mrxnvaralq/5skOmlMRIMYv9t9oNFxxEzqOByanlb+gfUR/KZP0XXsYHLz4eT698FoUMGdDFcUcyLQt/HuVr3egXRcM8jx0QUoZrXnEE1554MbabuQlyJgrfT62uT3+7tg9fIw+yJWYIFdJnqPTN2TdcgB8v/DVGh8ooc1yfW7rddyzEspc2501nM1dMYvp4Gmd88JN4/8b7Y5qE3hhni8nc82tgdEQDAwKJ94+wSbnB2TNfEw7UN5V4MlWqEPmpjJsW3oLbHr4b9z/zJyzPFFAYKCOfKqDKFStEjpe+HfY9YR3YdSCJg5yuoHJqXhY43yrP8mQpj5sZBmJJYjWFwWIaQ4UsVqkMY98d9sL79zoYa2coY8XNwLXcxXKdsBGxE+7T5gZpdFuInEbosscyoxS7YspASYCD2Dzo57Glz+Bn993Cut3yxCjGs0WMZyi4g3Rk4WZ+zTODtVfO2K6LSHnhijZeaTo3g8JbSxOwybqjTYES2kalm4eKA1hrxnwc/q73Ys9N347ZmMayjF1DG1hgM68EuoApvBGaPfveXx1fxpHzRWX3i3ho9EksOO8kvDCwHOMDVNra6LBt6LJBm57teRSdOrGsZCXB2SoHbbYnPv+eU7ksKjla++Ez1fJjP8w5bgy0nkkqR1euso6YKJQ5OCxN5emSQ3jTqmthp822wzYbbMG6gK04QGfHr2IR1gUCliwvELT1wNvJQS1KzeQvwhEkRYFcNeT8Jp5EPZJ+8egt+Mk9v8Sjz/+FZe98psQl7qqGrsmMrcbqE1YjYRpy4gejW6eQzYxjimf72DvTtlWNuG87r1UaqVKaSweOFNLYcYM3Y4+td8Z+W7wTg+ziE3sV2TCt8yjEKeuED8TL1/2ybt3aDepA6haSbTxHDpjpATH6OL703a9x9CdFCgU/FMln2bCUmrIRROKJrm1+qFWSq1wSg1kqmUC6CGyxxkb473cdx2mxuSqlW7oCiAghk/nxCJHh2y4CZJR9GXlcfMvX8PCzT6KQpoZskzOeCtf2lShq+8lUU5iVnYHPfvAUrIvZHDUcig3oAJpaalAtRdMn2aQwj6PIgs0z1X/hjkfvxY/v+AWeX/oSZ6FwNht5+ckhSb08EmSkpb/7uSk2ykuaxFIvLCnfR/uCUrTZAUT9j0plpKrsrxcmWUlg1uAM7L7dLth3p72xeW5TzuCZTooAr2FctF5wH5HR6rrHb8aP7rkJxXSZe/rYZbXGFs856kpbUf9HEP9wBpIR0G1ULBt+S1Xss/XbcfS2h3Ikj9PeM7qW8byggzWvfasvtta6Jrj+pHTT+SCj2G3P3o3bHvkdfv/EHzE6voIjqznKA5QZIMYzcmbQPpCoD+mbxLVfqU+A7bvGKddm/ahZKDv0JKKGsWPpoMr7Qnp6gCMKq/kqNlpnU+y67S7YfctdsC7mmwh7SsnmfLUm4vUmBdZJf6iNMiR6Tvv6vtHH8T/XfxUlygyEcYpaY4hpvCgU1vSu6nCEtCTZUhJbr7kxPvXOYzCHSwVJbV85dUF6EhaEOny9c7uzgx3pMipoum8M0kAreJIxkLIj/obn2Il0429vxvOvvIBqWkp/kJJNzUpJAa8yfRNDCtdYTlm3tXk2lyRNo1KiaD7at2TjrbLTmBU0on1U/Y0jZJOYOTQLu2/3Duy3017YMreByaaU2sfcytnLOrLlYKzgTJmCZKQu4oaHf4kfPnQzVqQLoMbRrO977FrS58W/2xkvszSbc0OqwHA5g/223BWHbX8g0zY6e/4n7PKKkE6zX+LJoL+LJICByjb+9PFb8L+/+zUmMmKglXEILpEa+p4jsxbf695OnKwn+f0oqHE08cYKNlp3Q8wcHMH8Watizbnzsf6sN2EmZjC/JGWSTCy8Dm41y5hMk/rnZHJmRDSLDCR01r771C/w47tvRpGIfMbfN0z/2YboNI1uYudOtvzZLF7udXQ+qdzZwyuewnnfv7wrDiR/N0sZZFGdSYRyglKodFS1itWys/GFw0/H6liFHQyU4dDup9b8yTBPjj4yKlME6Pee/iVuuOeXHNAg2WVBvtDu+/0nWTrrG3+pJ8bWb9wYn9znGMyjzAKKEDJlRGoG6rQzEKlMKrKMiXj9K17GZ6+7EK8WVnCUqxA1Fly67ALw+R0Z+SiI41OHHYudhzfjkBlfTwhy3Gb3bTtwvJbucXGwkf5U2v1M5y5RAAAfAUlEQVSCW7+CPz37ONMhG9/M/MTLQOrOLPmkkr6ToB4USbznrfvgwE3eySeTjH/24ztHundu5NnNSUYhM6KTrWjivcxz2BmUpDJC4kxdiTxHf9/11wdx+0O/xcK/PYoVxZVUCwtUrFRii2wWjJSc5MIS1ilkzpV1QJDkRHix6sC9byVzNkF/I13BGFE5bIlKmpNMRf+rJjFjYBoHU+z+5l2w2xo7YwRZTDNlgTxJgXU1oZ4mrzdAHfvy3IRFmbggLW/g1lsXDRnw95hQKVo/6tm3AgXc9ey9uPNP9+CBJ/6IZYXlKFM+fkJ0Zlo/oves19Fa8homUDZ6rw2cTFCvD5I5eCympJwwKdHreK1E17MZlSnq10h6fyWFjdfaALtt83bsutVb8SaswZH5w0ixXBPXA8TNvKrZI6Q7x7hrT/H3V3Sn+XLD0zj/B5djRWqCcZK+NmI3aomvuXYMr0WFKYdK60j9Waj0GQ2lWME2a2+G0/Y63mTxkl2me30wOwFwMuXHTsY1FffaQGyyd7HNqgxstM56mJkbweqzV8X82atig9nrYaYJyyddgH6kFJp12FvZxBBbjy+4cmFwP/raZvuyYzfw8aUfj1OGuJo/PtLNia9QuU6ia3/H87jj4d/hzj/cjSf+9RRKqSIqFHBbpSBRqdpSooBy4kemQJTYLsm8aHRwWyLU08elJDVbm4ztiu1UVG6TCCOVgeR+xSkgX8VbttoR266/FXbb+q1YF6szP6L14TJ1MecrTBVq86PQNwYo301sJ9KNVejdM9SB1APsXeMT0RBS8qivAHnyia2Lim4FVRGkggKk/72bpdHKVKxYTu8hgxiJAORtpZgrJmzW6N6BctvKeKLX+geQhGHChn78jhiOANTZiwLx4MZM4phGxIVBGBE+HnHp8J1hchtkA1FxKyjYCDWiNaQdQ/uHhBsyqBJW/yw+j7seuR8PPfkw/vzMoxirTqCQKKGUqWIiUUI5nUCF7Zn+PmI0yXlUriCdpAj8KlLFKgYoaqyalgan1Sy22nBLbLvhlth+gy2xycz1TJ1jUhFo35A7QfR02/LF7uOI2lWlCGdiJhQtR6MWpcXiIP/tvtHbxZn2OZUhpHXlSEgSBr2MmL5UVQIOAYuZRB/KPrAZHM/lX8Cf/vIoHvrLQjz618fx4pLnUU6XMZEqcwZfKZ3gkof+PiAOTRzTKDamFxWtY6Jc4VJ0VB6NIusl2j6FXGoQ662+LrbbeCvssP6WePP8LXgfEPP2o+xJKaEfPweiGcXZVayjQkqXDl+XH8PZXoaeT5j1kCKhplRoQM2S/eZT+fYHI7RcMv0Ia8qOsSnXUxvx4tIT09HDO0ZhLTtuvj7do6ul95vsadnbZTxbeB6//dN9uP+pR/Dnvz+O8dIoyukK8skKCqkq8mlqIF1hxxKryZRJaWrQW6c0ldRMFSvIlhNM2yhCbDAxiK3W3xxv2XgbbLfhVthoxrrIGl4omKbZeEWGJkubgsZxv5cdrbYdL0VdsaPL2/921S1W9QNAGu+KUEkqc9Youo1+iMb5GS6OwuLqKo1fErpCxi4ZY/4Pzdk/2z5/9vd5yy/q8xuiMhqthshTtnI5/U5Ki12H+rkmEa4To4e4oHRLfWQbBUcIkpzlSgbyNl/+dAfU/spOlfzpn1Hfqelm8lKmYzifsdVNZ3eBr9S7LmH3fIp8QxySentIRq6R7R0m1w6/i5dWOB/QrKvIB65mYaXIVucblF2ZyoYeIRqLyMzyYzPvAiaRFkr1NTtG2lc2Q59oEwdMBcYXx3HbO0Vu0SGrpZH2RuuaM/KwX9402Hem2fm8nq6z8qzoeuTesPvVamBxe60zhPydWzUZodSzk86lyLGTrgW0/QL/RjHUWzpNATUSHCa9ZklnlsoFVkd4Zvnf8eCTD+MPTz2Cfy16Fs+/8iKXuqsY/ZCdzCkqLwQTbGhL+HEIgchVNqCPDHMccZ/AQJlKcyaRKlLZpixWW2U1bL7Oxth+463x5nU3wRsH5hvdQLK3iQYG5ZPg+rqVVYJhLx0JL51tmBburkWThe6GdFtDC0VXkOX05UjiUeTwIzm4jH/ln8Mjf3scDz7+Jzz+j6fxwqsvoZAosH5PwbUFkoVp9VMUCJs0e8PSPek/laQAKwoCpKxpLk1X5fKN2WICyVICA+khrL/menjLhltjW86Y2JLXStZMIvJFzzOZtd4C1XJ1xq9te5S3hUXo4qVE7yVDjCrA0P+Lo4+zWzsKyLCSAw3WyofydNkLEnpJuJNT25aj7uLUOn7UVMuPHQ+4Kw9wuYdvpxWNzpTwNespQYtSdcDqB/X2fpB2+JKGaxfryhSm6CGWR/k2S9I3iNqJbv8KVuChvzyCP/xtIR7/x5N45p/PcJk7KuFJ/Igy54vJqgREsyJv7VTGAm5bVVQrHBSaLhJPSoOSbanFxkAlg6FUDmuvthZ22HwbbLvuZthudaoIwSHx/EN2QFt5ywbMNW/+dqV/R/6vx9/bEfSnaL2afY06kJpFatKuCwuCYVdCrRe3LXnGPtDEDXsFxxpFRk0aHN6Dg7h4kR3dnbYIw85kGP2oPsx/JHVGos+7F/nhzDIwivA046/zb5EmleKEIUWBImzJOELK2HN4Af9++QX85dm/YWl+JZ78x1+wbHSFZCVRZH4yibL5L0XiV0plTMsNY9P1NsLMgWGsu/raWHPu6lgD87kICTnRpF6rLY/lW5iiy9McYXWjr+LUg46XPfQAa+y3UQbu17K+Hb+x60cksk85Ecg3TND3dI5F8ZC6zZSdJI7XEp5e+TSWFkfx8JMLUUwCz/zz71g6ukyyN8p+HxfaDxRZQz8UYT99aBgbvWl9Ls20+uzVsPqc1bDu7HWxCkfYp9lYIrXixYkRzA6UUcknqojWzr6w90kMb78rGo0jVMPnoMv7K/S4xuPp+vZ0EtdtfKPbdDpMVMPv9xXqWlkLROMoBb6IBEZZiSvhucqzrEA/9c+/YVlhDE/8869YPr4SxXIRqZSUSSQax7svIT05RgZz2Gy9DTFjYBgbrLkOVp/9BqwOafxLPdskSsw2tTfr5tH8WusW3uN2fnbdZf9PliEkToGVfsfy/sAJiiMkjbZDZNrxD4nwqUBzukYvee197/ZykX1rabI1BLj0z3K22tSsJswh359FarLooi196gdUyBs7M5TUXt/Jlz8tsmGEu4NgmLp5cqS3bvYcWhydE+kMqV2uUJMqhXsNtVFqp96pDJ/3WoWK+BTYMsiTeMzjeivZzEw3OrxbEfGRDN8u93aaRKj68tFEd7zgs8Be7c45rT9pifp3m503oscdg9jugQ+5toIFsMSJJBnAvtxJv4nzXPo0kn4gQYdl/GXsr3h1fBkeefox7qX6/JIX8dyiFymIWzKayhWWpyqVMlLpFEplKfuZSqQxbXAIm623PtKFKt684eaYNTQT6wytZ3p9kDOV9EUxnjLVq6U/e0GrvgYYhadtwDpeqlYfECchhUcf/rfrQBLns8gRlMkqmVk2ip/kXwn2IP3ur+N/xStjS/Hw0wtRyiTwxF+fwYqJMZRpAZOSJVMul1GtVJHNpFEqF9mWscrwDKy31puQqSYwf9Y8rDlrNWw4dwOMYDo7USnAUjImZP1kQ8ieCH5qzcxfS9ew4na4moqT3era1bo+It92RTP1d4rvNPU5aS19yC+L2q3Zde85Uy0/dm/krT6peXpk9YNmK06w+ubQbzlJzb+v1ZlMzfWGH3Fmvq9RkE5v7VXj7KYVu+Vzr7yIp0mnL4zh2UUv4LnFL6KaSjBdY32eEi6M7ZLLqiaqoA4n2266JQc8z5+zGt5ANG3OepjBOeHUzyiJYU6WEMeRpDQ1IGcNwfH57GuJnjWcVoML1IHUKYId3h9sLyL1VL2/BTa2v0FdltzO6yMMyUQwyd/9jjVxCl+vyFccE63JWFsAJcq6bXkiR4j1HArugkwWmbDrLJOwArfTwiQwu+B6iDordUclQpwUBvkx5Z2MEcgVbv1oYP/REvNnK5EKoSb3ADfSNJlGgZySWkS4DkyBsQc2vRgbeP6BUngtLKx7aWjT2n/K/pZ3VUxplTS9jy8wZ9E8p15cVZujCq1jkAH5gkP0tAecnJzqbsfqZ7XYloQ2Apf+Sx8bj2v3iR9FFVwoN0JcshTFOSTZDH6EsRSxkyh7isOy+RlBjkxvs6i7jeL9HkjufvQFJfevEtdjP72iQ43WOmiAsO48G0U2WTSj0agm7/v4dXP3bHgNZSzR+6JjlLKawZW29IzMF5KPKkYRn8YF6ae/X2RvurvI7mcbHWb3uI2w5HGaJsfW3NtIzozfl1EMurd/4/FtvOItjiD2cufdxsARy5zsH11/YuMBvmauCMshHj02BnNLE4LOfhtLGD4JDljuQfE2Xovr1jSK/nO9cQb6KXSPdk2G/FmLDgUdGs1QnaYBa/JCnx7Rb5Y/+vJNt0pZ1NoXwb+HnSndW9VacNTCnOrOOZGkTaIZd1n0/Dn18R2Dy2SGofhVJXwHhG8wihv15CPfAaRTfqvXk9WDRfRgd/cGe6rIEDtFkSXTgGOzAY2grwO0uNMRGKjNcx0qbL5oRfMwtMacK+7zYOQnN+iRrioaHZEkJy77a0ID7G+MiyOnuTpiWOKwMpVkwNvAG8lBFNnKNJV3VsxHzdW3Q7wvdhdOFv/rzpaP4+Yy19rjDvv0bTCFT6+CZmObZSl1DUT2FU3Dl4Ptesqbw7qT76awOrzo+36evGj5EiAq6+pUFDCL5x4Fy89sT9vgnMPY+t926fR0Z/Gcp0RXy+rZ0v+LA2us3t1RJq19k0XT1/xpDW0HaWsk7/pEu/bAqZMfuzbkLjyoOakLXoB2rf0eCERpSOLCFLgLE2nzEQ2H2vC5MnPS5Om/loaJ3cpSNqnKFeVJQf5P2Fpp2/Yndm1Vvp7vZ4KFrV6xEkUDkSAwRYco2rGInNKICzQEqi8vUAdSD5bFVzacsgbhkxgQVH0BZPJaEQYH0CxhnHT4OqdQdYfYtMAeiI4yqkuXozlloC7ZaUx4GsHjZyLYp9uK4lFYovvSp5wBBcS3+wcyYCJPrDO4CE12apsHDQJdEDGdcdjIPLOCDt7WoBecRSN8u7X/rQBhs20su/FxcsYXGJS/X1wlz52NNWh6c47QluZmETB6hW7xH2kGFzAoW9YvI4jL4IvyaPce+zJfEZqqdWkOGfcqd2SvRwdSGLH4lWpWJotmJgSf7ypWcXw18nZyFhu6zZHGDZS/8DjD14ef70WQur1PHLpuBdTu7V93hIZqNKXQdmsEhv5QBqPpOxURqC27dL7oAlVv/WhO4R3eqoTWwnMm+YUQa4zKsdL4zKquIaqz6YX2g4lcjg/P6+xN8XcH319rdzb6u88pLF8McML4QIbJmI73THGUVEyJYFZyHfmpe6+O0gGWJkMZMW4xFDEwd28EtdfVFThaMYi3PjZfdrS8165//dKRrb/Jv8N9p/9XS4ulX0xU5pl04DuZUg/uDct7fiCjS/6alRuanUAjOl3fRdWmIB03OPMon76FKV38+fbJjNv41ToNQhHrkpIstzSx/WoFaEb0iRpcKXidjF8qZbiuXP+c8LDcgMFYeLsltzS7Q1q7rvb+rD9uyxNsLx1/fVzDoxugJ+OKy7g034QGHu/SCVPjuKDhOEcJybn+Ojo9Qc1b/e3V7RPb2nq0e7UdtY+H/IUyHyibK+74tBfQHI+P1SPkTdG3tfeudtFo5r5ey4/NjLH719TkH6Fz4KITlf9EKrPB4t4o69Lo/qCDnY/Cd8y6bMnPoLV0rokSwKHBuPyH+nzTua39aTCTZica4uMuJ2Z6HaGP3d+TU/lEdSBNJdox7+INZY0MHHFlSknVqKk6VRswqhQ1IXF2AUtXwfXe6ETCTp4DLTz4INL9x7DteIPjDJcusMJH1HESvN9JmI4VPO0fg4KjT/ID0dV1DZgBVhoiqY332OTv/6AKFxmRo9TE6jctn4EGimGN58ldbpq7NNP1Po7DU0ovGoXcy+yyVzqivvedaeRpyn4JiWqCgUeOkNRil10SPk9uqRAjJDj311d3+osVN2cQDK9Yyxul7g3BXUuaupS8COsek39+gsNsRn0M7q3wHT6NIT7p8UcvBb4+jjWNICYTM9woM2rgr/V8v+eRc+j8/E4en/RWo0+4FFh3V989D9Fz3cy7Avui7iYJf+nsPDewwKFNYU4jK9qY1jcz7l5f0/Z5asA82n5um4DQ+/zI2gghnnLFp1X5sxZewefwLA1R7I5DofZpaH4h2pMAwnRW5uZGrQeuMNO2cZw1r2t+2PFXRhYiOrs4A3Snrw3SGJE3hJaHei9O2sHye2xJkIyVlybthd2CrI+eI8EdvGYGtoBM22TmcisTChvgXT2Jn1NjHXuzqvUohf+ddVbWkktpbzI54BJ3bcr2HshBeS3sKI2Tv8KBaPH0IKQvmPf5NoHwH1pZ9cm7ttG+iH4ff0cA1Rq6VxjbtnQ0Z/2Du8vZT0ZeCzrn5Xs/PCOoR9pyobXxaITU5K2R++R6o6h72mLWpF38a8+0G5LB1OHYT/Lj1Mw6ziEQpIe+Ah7cabXsdLUF7Qb0cKomXPM9Mr6aJYwjgUxNxTDUfps5f51TEZHbrKwYrnhkxOY4UbrniPfDANSB1INVCBjba8hB4draUQWpuwOvzfw6P6KtjNR1IPkCipAm+khZo8k1P4mA6/eEcWuntzKXqbnW4GIiY/zVapbh+IRfBIDwqG2EWNixaa9r1RDojktwlo9YuxsZ4yd/N9ZnhNb+1L1xNPGkmEu8c2LOQ1xUi39qnEw2y3jJwdRiicC6ArIzxmboW61YjCbQMPul+Sun5hwG3+KthzfMBvuqw0HySQr0DzClkUJ20qlGrZY4HZmuk4EY/C5MX0J0rQ3HZn0DZuN1kv0dR/9i6FkN/t7hcsfc3jTSsa8OoFp3k4S/jL84LL/4o5PfJpeDdx9dT/7y6Kflh232dmlwEKf6nHoKbY0o9ckeT6fyZ+Px+WdT3kVFVzv/NHcaar+ns1PrP9c/bzXkMnoRswR7/tqV3xpgFlmIeHrdeL3aWxsPz1q9iCbrxTUtP4afNBnw0N6sX7t3eWzf8FN//UIBUSGpr3u7N7Q/ww6VkAPJc85MGV8Pr22tDVyDD7s9UsP9UrvSk6w2BasZvOPwUNFB4jp7RNdF5IbQRmhV/Zzko9KIvES/ryU/yUCDQbTdz0QJr1G0d5Ydh5NlxMGJ7vhEd48rs1Ybj0ZITfJCNbmNmhll9x1H7tzj+efUoNP8W3otPzY/0u5eyVJlUyVQa9GzZnYYjbkBPezutNp4mpFzHJcyj9rhn/J7fGZxYMeHdXon4KERN6wVsMA8Jtbp65c7DlFc/men8n3sQ9pAt19vUQdSv66MjksReF0g0CwDfV2AoZNUBBSB1zQCSs9e08ung/8PRsA1dvaZ5fE/GHWdmiKgCPxnIhDOJrKzrPX3/0wUejer3uGvvLR3q65vVgQUAUWg9wioA6n3a6AjUAQUAUVAEVAEFAFFQBFQBBQBRUARUAQUAUVAEVAEFAFFQBFQBBQBRaCvEFAHUl8thw5GEVAEFAFFQBFQBBQBRUARUAQUAUVAEVAEFAFFQBFQBBQBRUARUAQUgd4joA6k3q+BjkARUAQUAUVAEVAEFAFFQBFQBBQBRUARUAQUAUVAEVAEFAFFQBFQBBSBvkJAHUh9tRw6GEVAEVAEFAFFQBFQBBQBRUARUAQUAUVAEVAEFAFFQBFQBBQBRUARUAR6j4A6kHq/BjoCRUARUAQUAUVAEVAEFAFFQBFQBBQBRUARUAQUAUVAEVAEFAFFQBFQBPoKAXUg9dVy6GAUAUVAEVAEFAFFQBFQBBQBRUARUAQUAUVAEVAEFAFFQBFQBBQBRUAR6D0C6kDq/RroCBQBRUARUAQUAUVAEVAEFAFFQBFQBBQBRUARUAQUAUVAEVAEFAFFQBHoKwTUgdRXy6GDUQQUAUVAEVAEFAFFQBFQBBQBRUARUAQUAUVAEVAEFAFFQBFQBBQBRaD3CKgDqfdroCNQBBQBRUARUAQUAUVAEVAEFAFFQBFQBBQBRUARUAQUAUVAEVAEFAFFoK8QUAdSXy2HDkYRUAQUAUVAEVAEFAFFQBFQBBQBRUARUAQUAUVAEVAEFAFFQBFQBBSB3iOgDqTer4GOQBFQBBQBRUARUAQUAUVAEVAEFAFFQBFQBBQBRUARUAQUAUVAEVAEFIG+QkAdSH21HDoYRUARUAQUAUVAEVAEFAFFQBFQBBQBRUARUAQUAUVAEVAEFAFFQBFQBHqPgDqQer8GOgJFQBFQBBQBRUARUAQUAUVAEVAEFAFFQBFQBBQBRUARUAQUAUVAEVAE+goBdSD11XLoYBQBRUARUAQUAUVAEVAEFAFFQBFQBBQBRUARUAQUAUVAEVAEFAFFQBHoPQLqQOr9GugIFAFFQBFQBBQBRUARUAQUAUVAEVAEFAFFQBFQBBQBRUARUAQUAUVAEegrBNSB1FfLoYNRBBQBRUARUAQUAUVAEVAEFAFFQBFQBBQBRUARUAQUAUVAEVAEFAFFoPcIqAOp92ugI1AEFAFFQBFQBBQBRUARUAQUAUVAEVAEFAFFQBFQBBQBRUARUAQUAUWgrxBQB1JfLYcORhFQBBQBRUARUAQUAUVAEVAEFAFFQBFQBBQBRUARUAQUAUVAEVAEFIHeI6AOpN6vgY5AEVAEFAFFQBFQBBQBRUARUAQUAUVAEVAEFAFFQBFQBBQBRUARUAQUgb5CQB1IfbUcOhhFQBFQBBQBRUARUAQUAUVAEVAEFAFFQBFQBBQBRUARUAQUAUVAEVAEeo+AOpB6vwY6AkVAEVAEFAFFQBFQBBQBRUARUAQUAUVAEVAEFAFFQBFQBBQBRUARUAT6CgF1IPXVcuhgFAFFQBFQBBQBRUARUAQUAUVAEVAEFAFFQBFQBBQBRUARUAQUAUVAEeg9AupA6v0a6AgUAUVAEVAEFAFFQBFQBBQBRUARUAQUAUVAEVAEFAFFQBFQBBQBRUAR6CsE1IHUV8uhg1EEFAFFQBFQBBQBRUARUAQUAUVAEVAEFAFFQBFQBBQBRUARUAQUAUWg9wioA6n3a6AjUAQUAUVAEVAEFAFFQBFQBBQBRUARUAQUAUVAEVAEFAFFQBFQBBQBRaCvEFAHUl8thw5GEVAEFAFFQBFQBBQBRUARUAQUAUVAEVAEFAFFQBFQBBQBRUARUAQUgd4joA6k3q+BjkARUAQUAUVAEVAEFAFFQBFQBBQBRUARUAQUAUVAEVAEFAFFQBFQBBSBvkJAHUh9tRw6GEVAEVAEFAFFQBFQBBQBRUARUAQUAUVAEVAEFAFFQBFQBBQBRUARUAR6j4A6kHq/BjoCRUARUAQUAUVAEVAEFAFFQBFQBBQBRUARUAQUAUVAEVAEFAFFQBFQBPoKAXUg9dVy6GAUAUVAEVAEFAFFQBFQBBQBRUARUAQUAUVAEVAEFAFFQBFQBBQBRUAR6D0C6kDq/RroCBQBRUARUAQUAUVAEVAEFAFFQBFQBBQBRUARUAQUAUVAEVAEFAFFQBHoKwTUgdRXy6GDUQQUAUVAEVAEFAFFQBFQBBQBRUARUAQUAUVAEVAEFAFFQBFQBBQBRaD3CKgDqfdroCNQBBQBRUARUAQUAUVAEVAEFAFFQBFQBBQBRUARUAQUAUVAEVAEFAFFoK8QUAdSXy2HDkYRUAQUAUVAEVAEFAFFQBFQBBQBRUARUAQUAUVAEVAEFAFFQBFQBBSB3iOgDqTer4GOQBFQBBQBRUARUAQUAUVAEVAEFAFFQBFQBBQBRUARUAQUAUVAEVAEFIG+QkAdSH21HDoYRUARUAQUAUVAEVAEFAFFQBFQBBQBRUARUAQUAUVAEVAEFAFFQBFQBHqPgDqQer8GOgJFQBFQBBQBRUARUAQUAUVAEVAEFAFFQBFQBBQBRUARUAQUAUVAEVAE+goBdSD11XLoYBQBRUARUAQUAUVAEVAEFAFFQBFQBBQBRUARUAQUAUVAEVAEFAFFQBHoPQLqQOr9GugIFAFFQBFQBBQBRUARUAQUAUVAEVAEFAFFQBFQBBQBRUARUAQUAUVAEegrBNSB1FfLoYNRBBQBRUARUAQUAUVAEVAEFAFFQBFQBBQBRUARUAQUAUVAEVAEFAFFoPcIqAOp92ugI1AEFAFFQBFQBBQBRUARUAQUAUVAEVAEFAFFQBFQBBQBRUARUAQUAUWgrxBQB1JfLYcORhFQBBQBRUARUAQUAUVAEVAEFAFFQBFQBBQBRUARUAQUAUVAEVAEFIHeI6AOpN6vgY5AEVAEFAFFQBFQBBQBRUARUAQUAUVAEVAEFAFFQBFQBBQBRUARUAQUgb5CQB1IfbUcOhhFQBFQBBQBRUARUAQUAUVAEVAEFAFFQBFQBBQBRUARUAQUAUVAEVAEeo+AOpB6vwY6AkVAEVAEFAFFQBFQBBQBRUARUAQUAUVAEVAEFAFFQBFQBBQBRUARUAT6CgF1IPXVcuhgFAFFQBFQBBQBRUARUAQUAUVAEVAEFAFFQBFQBBQBRUARUAQUAUVAEeg9Av8fXc0iPPRwS4cAAAAASUVORK5CYII="/>
          <p:cNvSpPr>
            <a:spLocks noChangeAspect="1" noChangeArrowheads="1"/>
          </p:cNvSpPr>
          <p:nvPr/>
        </p:nvSpPr>
        <p:spPr bwMode="auto">
          <a:xfrm>
            <a:off x="155575" y="-1608138"/>
            <a:ext cx="4152900" cy="3362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2" descr="C:\Users\Admin\Desktop\2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5343" y="3752491"/>
            <a:ext cx="3571336" cy="192369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664899" y="5538158"/>
            <a:ext cx="8994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взаимодействие, 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основанное на передаче знаний, опыта и ценностей от наставника к наставляемому</a:t>
            </a:r>
            <a:endParaRPr lang="ru-RU" sz="16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7459" y="888274"/>
            <a:ext cx="2342210" cy="2927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C:\Users\Admin\AppData\Local\Temp\7zO01728EBA\PHOTO-2023-08-22-09-36-34.jpg"/>
          <p:cNvPicPr/>
          <p:nvPr/>
        </p:nvPicPr>
        <p:blipFill>
          <a:blip r:embed="rId4"/>
          <a:srcRect t="7441" r="4331" b="30666"/>
          <a:stretch>
            <a:fillRect/>
          </a:stretch>
        </p:blipFill>
        <p:spPr bwMode="auto">
          <a:xfrm>
            <a:off x="6688183" y="2730136"/>
            <a:ext cx="3767031" cy="262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2053652" y="600890"/>
            <a:ext cx="8440845" cy="118872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Результаты работы с педагогами - </a:t>
            </a:r>
            <a:r>
              <a:rPr lang="ru-RU" sz="2700" dirty="0" err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стажистами</a:t>
            </a:r>
            <a:r>
              <a:rPr lang="ru-RU" sz="27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idx="1"/>
          </p:nvPr>
        </p:nvSpPr>
        <p:spPr>
          <a:xfrm>
            <a:off x="1188720" y="1110343"/>
            <a:ext cx="6949440" cy="257338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конкурс «Я наставник» в номинации «Я горжусь!» (2022 год);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реализация модели наставничества «наставник – молодой специалист – детский коллектив» (2020 год);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размещение методических материалов на Всероссийском уровне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интернет-портале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Pro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Школу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статья «Реализация модели наставничества «молодой специалист – педагог-наставник» (2021 год);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конкурс «Инновационный подход» (диплом 1 степени) ГАОУ ДПО ИРОСТ (2021 год);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03473" y="1119364"/>
            <a:ext cx="2404909" cy="3125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Admin\Desktop\презинтация педагог-наставник\фото молодой педагог\24-03-2023_14-36-03\attachment.jpeg"/>
          <p:cNvPicPr>
            <a:picLocks noGrp="1"/>
          </p:cNvPicPr>
          <p:nvPr>
            <p:ph type="pic" idx="2"/>
          </p:nvPr>
        </p:nvPicPr>
        <p:blipFill>
          <a:blip r:embed="rId3"/>
          <a:srcRect l="21895" r="21895"/>
          <a:stretch>
            <a:fillRect/>
          </a:stretch>
        </p:blipFill>
        <p:spPr bwMode="auto">
          <a:xfrm>
            <a:off x="1580606" y="3213462"/>
            <a:ext cx="2220685" cy="2913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84170" y="4140926"/>
            <a:ext cx="613954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региональный конкурс «Я наставник» в номинации «Я горжусь!» (2022 год);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Всероссийский конкурс лучших практик наставничества (2022 год);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обобщение опыта работы по теме «Интерактивная образовательная платформа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Учи.ру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практике учителя начальных классов» (2023 год).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3378" y="628496"/>
            <a:ext cx="8788857" cy="1280159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Приоритетный национальный проект «Образование» конкурс на присуждение премий лучшим учителям за достижения в педагогической деятельности</a:t>
            </a:r>
            <a:endParaRPr lang="ru-RU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04713" y="4923691"/>
            <a:ext cx="3404383" cy="9144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/>
              <a:t>Васильева </a:t>
            </a:r>
          </a:p>
          <a:p>
            <a:pPr algn="ctr">
              <a:buNone/>
            </a:pPr>
            <a:r>
              <a:rPr lang="ru-RU" b="1" dirty="0" smtClean="0"/>
              <a:t>Лариса Анатольевна</a:t>
            </a:r>
            <a:r>
              <a:rPr lang="ru-RU" dirty="0" smtClean="0"/>
              <a:t>,</a:t>
            </a:r>
          </a:p>
          <a:p>
            <a:pPr algn="ctr">
              <a:buNone/>
            </a:pPr>
            <a:r>
              <a:rPr lang="ru-RU" dirty="0" smtClean="0"/>
              <a:t>победитель (2020 год)</a:t>
            </a:r>
            <a:endParaRPr lang="ru-RU" dirty="0"/>
          </a:p>
        </p:txBody>
      </p:sp>
      <p:pic>
        <p:nvPicPr>
          <p:cNvPr id="5" name="Рисунок 4" descr="C:\Users\Admin\Documents\с мой документы\методическая работа\фото учителя-много\IMG_7109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2046" y="1659987"/>
            <a:ext cx="2318409" cy="318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2"/>
          <p:cNvSpPr txBox="1">
            <a:spLocks/>
          </p:cNvSpPr>
          <p:nvPr/>
        </p:nvSpPr>
        <p:spPr>
          <a:xfrm>
            <a:off x="5078437" y="3868615"/>
            <a:ext cx="3530991" cy="1505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Maven Pro"/>
              <a:ea typeface="Maven Pro"/>
              <a:cs typeface="Maven Pro"/>
              <a:sym typeface="Maven Pro"/>
            </a:endParaRPr>
          </a:p>
        </p:txBody>
      </p:sp>
      <p:pic>
        <p:nvPicPr>
          <p:cNvPr id="7" name="Рисунок 6" descr="C:\Users\Admin\Documents\с мой документы\методическая работа\фото учителя-много\IMG_710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7152" y="1913205"/>
            <a:ext cx="2374681" cy="293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2"/>
          <p:cNvSpPr txBox="1">
            <a:spLocks/>
          </p:cNvSpPr>
          <p:nvPr/>
        </p:nvSpPr>
        <p:spPr>
          <a:xfrm>
            <a:off x="7552007" y="4907280"/>
            <a:ext cx="3153508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85000" lnSpcReduction="20000"/>
          </a:bodyPr>
          <a:lstStyle/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Позднякова</a:t>
            </a:r>
          </a:p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 Алёна</a:t>
            </a:r>
            <a:r>
              <a:rPr kumimoji="0" lang="ru-RU" sz="1800" b="1" i="0" u="none" strike="noStrike" kern="0" cap="none" spc="0" normalizeH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Владимировна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,</a:t>
            </a:r>
          </a:p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None/>
              <a:tabLst/>
              <a:defRPr/>
            </a:pPr>
            <a:r>
              <a:rPr lang="ru-RU" sz="1800" dirty="0" smtClean="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п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обедитель (2023 год)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Maven Pro"/>
              <a:ea typeface="Maven Pro"/>
              <a:cs typeface="Maven Pro"/>
              <a:sym typeface="Maven Pro"/>
            </a:endParaRPr>
          </a:p>
        </p:txBody>
      </p:sp>
      <p:sp>
        <p:nvSpPr>
          <p:cNvPr id="11" name="Текст 2"/>
          <p:cNvSpPr txBox="1">
            <a:spLocks/>
          </p:cNvSpPr>
          <p:nvPr/>
        </p:nvSpPr>
        <p:spPr>
          <a:xfrm>
            <a:off x="1280160" y="4947137"/>
            <a:ext cx="329184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85000" lnSpcReduction="20000"/>
          </a:bodyPr>
          <a:lstStyle/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Власова </a:t>
            </a:r>
          </a:p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Светлана</a:t>
            </a:r>
            <a:r>
              <a:rPr kumimoji="0" lang="ru-RU" sz="1800" b="1" i="0" u="none" strike="noStrike" kern="0" cap="none" spc="0" normalizeH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    Викторовна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,</a:t>
            </a:r>
          </a:p>
          <a:p>
            <a:pPr marL="457200" marR="0" lvl="0" indent="-34290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aven Pro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Maven Pro"/>
                <a:ea typeface="Maven Pro"/>
                <a:cs typeface="Maven Pro"/>
                <a:sym typeface="Maven Pro"/>
              </a:rPr>
              <a:t>победитель (2018 год)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Maven Pro"/>
              <a:ea typeface="Maven Pro"/>
              <a:cs typeface="Maven Pro"/>
              <a:sym typeface="Maven Pro"/>
            </a:endParaRPr>
          </a:p>
        </p:txBody>
      </p:sp>
      <p:pic>
        <p:nvPicPr>
          <p:cNvPr id="6146" name="Picture 2" descr="C:\Users\Admin\Desktop\5e63271b75f185e06af6911d6b907d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4855" y="2132493"/>
            <a:ext cx="2112742" cy="2816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1852" y="587830"/>
            <a:ext cx="8690383" cy="61395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Фестиваль педагогического мастерства</a:t>
            </a:r>
            <a:endParaRPr lang="ru-RU" sz="20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7972" y="3943012"/>
            <a:ext cx="215537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Борчанинова Анна Владимировна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участие во Всероссийском конкурсе профессионального мастерства «Педагог-психолог России – 2022» (призер в номинации «Верность профессии»)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Рисунок 6" descr="C:\Users\Admin\AppData\Local\Temp\7zO86FB9205\IMG-20201005-WA001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8851" y="1204249"/>
            <a:ext cx="2024743" cy="267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Admin\Desktop\5e63271b75f185e06af6911d6b907d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5879" y="1222980"/>
            <a:ext cx="2008916" cy="267855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675099" y="3952376"/>
            <a:ext cx="227293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Позднякова Алёна Владимировна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«Фестиваль педагогического мастерства – 2022», очный этап региональный уровень в номинации «Лучший учитель», участие 2022 год).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IMG_20230123_135755_65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6548" y="1220134"/>
            <a:ext cx="1881051" cy="2686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078419" y="3954553"/>
            <a:ext cx="2286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Некрасова Анна Сергеевна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«Фестиваль педагогического мастерства – 2023», очный этап региональный уровень в номинации «Лучший учитель», участие 2023 год).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Users\Admin\Pictures\image-20-08-25-09-17.png"/>
          <p:cNvPicPr>
            <a:picLocks noGrp="1"/>
          </p:cNvPicPr>
          <p:nvPr>
            <p:ph type="pic" idx="2"/>
          </p:nvPr>
        </p:nvPicPr>
        <p:blipFill>
          <a:blip r:embed="rId5"/>
          <a:srcRect l="36" r="36"/>
          <a:stretch>
            <a:fillRect/>
          </a:stretch>
        </p:blipFill>
        <p:spPr bwMode="auto">
          <a:xfrm>
            <a:off x="8497019" y="1191432"/>
            <a:ext cx="2092522" cy="271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8477794" y="3939562"/>
            <a:ext cx="22337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Григорьева Надежда Николаевна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«Фестиваль педагогического мастерства – 2025», очный этап региональный уровень в номинации «Лучший классный руководитель», участие 2025 год).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477108" y="770709"/>
            <a:ext cx="9143999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Размещение материалов на сайте ГАОУ ДПО ИРОСТ «Эффективный педагогический опыт Курганской области»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254034" y="1476102"/>
            <a:ext cx="9705703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846138" algn="l"/>
              </a:tabLst>
            </a:pP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Позднякова А.В.  «Методические рекомендации по организации проектно-исследовательской деятельности в области физической культуры  (статья, 2021 год);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8461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Борчанинова А.В. Технология «Коробка спокойствия» для обучения детей  и взрослых навыкам саморегуляции при стрессе (статья, 2021 год)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8461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Кузнецова О.Н. Методические рекомендации учителям математики по подготовке учащихся к ЕГЭ (2021 год);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8461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Хохлова Н.А. «Внеурочное занятие с использованием возможностей центра образования «Точка роста»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мет.разработка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2021 год);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846138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Некрасова А.С «Использование приемов скорочтения в начальной школе как необходимое условие формирования навыка смыслового чтения» (статья, 2022 год);</a:t>
            </a:r>
            <a:endParaRPr lang="ru-RU" dirty="0" smtClean="0">
              <a:solidFill>
                <a:schemeClr val="bg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Позднякова А.В. «Школьный спортивный клуб — как одна из форм работы с одарёнными детьми» (статья, 2023 год);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Дурнева</a:t>
            </a: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Т.В. «Роль учителя в духовном становлении личности обучающихся на уроках русского языка и литературы» (статья, 2023 год);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Кузнецова Т. А. «Морфологический разбор имени прилагательного» (методическая разработка урока, 2023 год);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Добрышева</a:t>
            </a: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С.А. «Песочная технология, как средство всестороннего развития школьника» (статья, 2023 год);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Некрасова А.С. «Особенности процесса чтения младших школьников и их учет при овладении навыками смыслового чтения» (статья, 2024 год);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Блынская</a:t>
            </a: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А.Ю. «Развитие </a:t>
            </a:r>
            <a:r>
              <a:rPr lang="ru-RU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креативного</a:t>
            </a:r>
            <a:r>
              <a:rPr lang="ru-RU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мышления детей с ОВЗ как компонент ФГ» (статья, 2024 год);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Иванова А.А. обобщение передового педагогического опыта в ассоциации педагогов-наставников Курганской области (презентация по наставнической деятельности).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endParaRPr lang="ru-RU" dirty="0" smtClean="0">
              <a:solidFill>
                <a:schemeClr val="bg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  <a:tabLst>
                <a:tab pos="846138" algn="l"/>
              </a:tabLst>
            </a:pPr>
            <a:endParaRPr lang="ru-RU" sz="1600" dirty="0" smtClean="0">
              <a:solidFill>
                <a:schemeClr val="bg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846138" algn="l"/>
              </a:tabLst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1291771" y="666206"/>
            <a:ext cx="94342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Публикации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63039" y="953589"/>
            <a:ext cx="935501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Некрасова А.С. «Использование приемов скорочтения в начальной школе как необходимое условие формирования навыка смыслового чтения» (статья в научно-практическом журнале «Педагогическое Зауралье», 2023 год);  </a:t>
            </a:r>
            <a:endParaRPr lang="ru-RU" sz="1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Блынская А.Ю. «Особенности работы инженерного класса в МКОУ «Глядянская СОШ» (статья в научно-практическом журнале «Педагогическое Зауралье», 2023 год; статья на 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Национальном образовательном портале «Педагоги России», 2024 год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  </a:t>
            </a:r>
            <a:endParaRPr lang="ru-RU" sz="1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Некрасова А.С «Использование приемов скорочтения в начальной школе как необходимое условие формирования навыка смыслового чтения» (статья в научно-практическом журнале «Педагогическое Зауралье», 2023 год); </a:t>
            </a:r>
            <a:endParaRPr lang="ru-RU" sz="1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Кекулова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Т.Л., Иванова А.А. «Формирование функциональной грамотности обучающихся как условие повышения качества образования» (статья в научно-практическом журнале «Педагогическое Зауралье», 2023 год);</a:t>
            </a:r>
          </a:p>
          <a:p>
            <a:pPr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Зеленских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О.А. «</a:t>
            </a:r>
            <a:r>
              <a:rPr lang="ru-RU" sz="1600" dirty="0" err="1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Профориентационная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работа в рамках реализации проекта «Инженерные классы 2.0» (статья в научно-практическом журнале «Педагогическое Зауралье», 2023 год);</a:t>
            </a:r>
            <a:endParaRPr lang="ru-RU" sz="1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Головина Н.А. «Формирование читательской грамотности на этапе начальной школы – залог успешности дальнейшего обучения» в журнале «Педагогическое Зауралье», 2023 год);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Кускова Л.М. «Реализация воспитательного потенциала урока в начальной школе, как средство формирования развития личности» (в профессиональном педагогическом сообществе учителей начальных классов, 2024 год);</a:t>
            </a:r>
            <a:r>
              <a:rPr lang="ru-RU" sz="1600" dirty="0" smtClean="0">
                <a:solidFill>
                  <a:schemeClr val="bg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Кузнецова Т.А. «Школьный музей как инструмент патриотического воспитания» (журнал «Педагогическое Зауралье», 2025 год).</a:t>
            </a:r>
            <a:endParaRPr lang="ru-RU" sz="1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endParaRPr lang="ru-RU" sz="1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endParaRPr lang="ru-RU" sz="1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ru-RU" sz="2000" b="1" dirty="0" smtClean="0">
              <a:solidFill>
                <a:schemeClr val="bg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 pitchFamily="34" charset="0"/>
              <a:buChar char="•"/>
            </a:pPr>
            <a:endParaRPr lang="ru-RU" sz="1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Mania Template">
  <a:themeElements>
    <a:clrScheme name="Simple Light">
      <a:dk1>
        <a:srgbClr val="1A3B58"/>
      </a:dk1>
      <a:lt1>
        <a:srgbClr val="AF96DB"/>
      </a:lt1>
      <a:dk2>
        <a:srgbClr val="000000"/>
      </a:dk2>
      <a:lt2>
        <a:srgbClr val="FFFFFF"/>
      </a:lt2>
      <a:accent1>
        <a:srgbClr val="FFC8DD"/>
      </a:accent1>
      <a:accent2>
        <a:srgbClr val="BDE0FE"/>
      </a:accent2>
      <a:accent3>
        <a:srgbClr val="E8D2F8"/>
      </a:accent3>
      <a:accent4>
        <a:srgbClr val="FFC8DD"/>
      </a:accent4>
      <a:accent5>
        <a:srgbClr val="BDE0FE"/>
      </a:accent5>
      <a:accent6>
        <a:srgbClr val="E8D2F8"/>
      </a:accent6>
      <a:hlink>
        <a:srgbClr val="99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1256</Words>
  <PresentationFormat>Произвольный</PresentationFormat>
  <Paragraphs>148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SlidesMania Template</vt:lpstr>
      <vt:lpstr>МБОУ «Глядянская СОШ»</vt:lpstr>
      <vt:lpstr>Формы наставничества: «руководитель ОО – педагог», «педагог-педагог»  </vt:lpstr>
      <vt:lpstr>Организация работы наставнической деятельности:</vt:lpstr>
      <vt:lpstr>Результаты работы с молодыми педагогами: </vt:lpstr>
      <vt:lpstr>Слайд 5</vt:lpstr>
      <vt:lpstr>Результаты работы с педагогами - стажистами: </vt:lpstr>
      <vt:lpstr>Приоритетный национальный проект «Образование» конкурс на присуждение премий лучшим учителям за достижения в педагогической деятельности</vt:lpstr>
      <vt:lpstr>Фестиваль педагогического мастерства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presentation title goes here.</dc:title>
  <dc:creator>Школа</dc:creator>
  <cp:lastModifiedBy>Горбунова ВЕ</cp:lastModifiedBy>
  <cp:revision>169</cp:revision>
  <dcterms:modified xsi:type="dcterms:W3CDTF">2026-02-09T05:26:16Z</dcterms:modified>
</cp:coreProperties>
</file>